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Layouts/slideLayout39.xml" ContentType="application/vnd.openxmlformats-officedocument.presentationml.slideLayout+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charts/colors2.xml" ContentType="application/vnd.ms-office.chartcolorstyl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charts/chart7.xml" ContentType="application/vnd.openxmlformats-officedocument.drawingml.chart+xml"/>
  <Override PartName="/ppt/notesSlides/notesSlide12.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Default Extension="xlsx" ContentType="application/vnd.openxmlformats-officedocument.spreadsheetml.sheet"/>
  <Override PartName="/ppt/charts/chart3.xml" ContentType="application/vnd.openxmlformats-officedocument.drawingml.chart+xml"/>
  <Override PartName="/ppt/diagrams/drawing7.xml" ContentType="application/vnd.ms-office.drawingml.diagramDrawing+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notesSlides/notesSlide3.xml" ContentType="application/vnd.openxmlformats-officedocument.presentationml.notesSlide+xml"/>
  <Override PartName="/ppt/charts/style1.xml" ContentType="application/vnd.ms-office.chartstyle+xml"/>
  <Override PartName="/ppt/diagrams/drawing3.xml" ContentType="application/vnd.ms-office.drawingml.diagramDrawing+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emf" ContentType="image/x-emf"/>
  <Override PartName="/ppt/slideLayouts/slideLayout25.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Layouts/slideLayout21.xml" ContentType="application/vnd.openxmlformats-officedocument.presentationml.slideLayout+xml"/>
  <Override PartName="/ppt/diagrams/data7.xml" ContentType="application/vnd.openxmlformats-officedocument.drawingml.diagramData+xml"/>
  <Override PartName="/ppt/notesSlides/notesSlide13.xml" ContentType="application/vnd.openxmlformats-officedocument.presentationml.notesSlide+xml"/>
  <Default Extension="wdp" ContentType="image/vnd.ms-photo"/>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notesSlides/notesSlide8.xml" ContentType="application/vnd.openxmlformats-officedocument.presentationml.notesSlide+xml"/>
  <Override PartName="/ppt/diagrams/colors7.xml" ContentType="application/vnd.openxmlformats-officedocument.drawingml.diagramColors+xml"/>
  <Override PartName="/ppt/notesSlides/notesSlide11.xml" ContentType="application/vnd.openxmlformats-officedocument.presentationml.notesSlide+xml"/>
  <Override PartName="/ppt/charts/chart6.xml" ContentType="application/vnd.openxmlformats-officedocument.drawingml.chart+xml"/>
  <Override PartName="/ppt/notesSlides/notesSlide6.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charts/chart4.xml" ContentType="application/vnd.openxmlformats-officedocument.drawingml.chart+xml"/>
  <Override PartName="/ppt/diagrams/drawing6.xml" ContentType="application/vnd.ms-office.drawingml.diagramDrawing+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charts/chart2.xml" ContentType="application/vnd.openxmlformats-officedocument.drawingml.chart+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charts/style2.xml" ContentType="application/vnd.ms-office.chartstyl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diagrams/layout7.xml" ContentType="application/vnd.openxmlformats-officedocument.drawingml.diagram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notesSlides/notesSlide9.xml" ContentType="application/vnd.openxmlformats-officedocument.presentationml.notesSlide+xml"/>
  <Override PartName="/ppt/diagrams/colors6.xml" ContentType="application/vnd.openxmlformats-officedocument.drawingml.diagramColors+xml"/>
  <Override PartName="/ppt/notesSlides/notesSlide10.xml" ContentType="application/vnd.openxmlformats-officedocument.presentationml.notesSlide+xml"/>
  <Override PartName="/ppt/charts/chart5.xml" ContentType="application/vnd.openxmlformats-officedocument.drawingml.chart+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diagrams/drawing5.xml" ContentType="application/vnd.ms-office.drawingml.diagramDrawing+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Layouts/slideLayout38.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diagrams/drawing1.xml" ContentType="application/vnd.ms-office.drawingml.diagramDrawing+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diagrams/quickStyle1.xml" ContentType="application/vnd.openxmlformats-officedocument.drawingml.diagramStyl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diagrams/layout4.xml" ContentType="application/vnd.openxmlformats-officedocument.drawingml.diagramLayout+xml"/>
  <Override PartName="/ppt/charts/colors1.xml" ContentType="application/vnd.ms-office.chartcolor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3" r:id="rId2"/>
  </p:sldMasterIdLst>
  <p:notesMasterIdLst>
    <p:notesMasterId r:id="rId57"/>
  </p:notesMasterIdLst>
  <p:handoutMasterIdLst>
    <p:handoutMasterId r:id="rId58"/>
  </p:handoutMasterIdLst>
  <p:sldIdLst>
    <p:sldId id="386" r:id="rId3"/>
    <p:sldId id="373" r:id="rId4"/>
    <p:sldId id="472" r:id="rId5"/>
    <p:sldId id="423" r:id="rId6"/>
    <p:sldId id="418" r:id="rId7"/>
    <p:sldId id="417" r:id="rId8"/>
    <p:sldId id="473" r:id="rId9"/>
    <p:sldId id="393" r:id="rId10"/>
    <p:sldId id="474" r:id="rId11"/>
    <p:sldId id="459" r:id="rId12"/>
    <p:sldId id="460" r:id="rId13"/>
    <p:sldId id="461" r:id="rId14"/>
    <p:sldId id="462" r:id="rId15"/>
    <p:sldId id="463" r:id="rId16"/>
    <p:sldId id="464" r:id="rId17"/>
    <p:sldId id="465" r:id="rId18"/>
    <p:sldId id="479" r:id="rId19"/>
    <p:sldId id="475" r:id="rId20"/>
    <p:sldId id="482" r:id="rId21"/>
    <p:sldId id="382" r:id="rId22"/>
    <p:sldId id="421" r:id="rId23"/>
    <p:sldId id="422" r:id="rId24"/>
    <p:sldId id="430" r:id="rId25"/>
    <p:sldId id="431" r:id="rId26"/>
    <p:sldId id="432" r:id="rId27"/>
    <p:sldId id="433" r:id="rId28"/>
    <p:sldId id="434" r:id="rId29"/>
    <p:sldId id="435" r:id="rId30"/>
    <p:sldId id="436" r:id="rId31"/>
    <p:sldId id="437" r:id="rId32"/>
    <p:sldId id="438" r:id="rId33"/>
    <p:sldId id="439" r:id="rId34"/>
    <p:sldId id="440" r:id="rId35"/>
    <p:sldId id="441" r:id="rId36"/>
    <p:sldId id="442" r:id="rId37"/>
    <p:sldId id="443" r:id="rId38"/>
    <p:sldId id="444" r:id="rId39"/>
    <p:sldId id="445" r:id="rId40"/>
    <p:sldId id="446" r:id="rId41"/>
    <p:sldId id="471" r:id="rId42"/>
    <p:sldId id="447" r:id="rId43"/>
    <p:sldId id="448" r:id="rId44"/>
    <p:sldId id="449" r:id="rId45"/>
    <p:sldId id="480" r:id="rId46"/>
    <p:sldId id="481" r:id="rId47"/>
    <p:sldId id="452" r:id="rId48"/>
    <p:sldId id="453" r:id="rId49"/>
    <p:sldId id="454" r:id="rId50"/>
    <p:sldId id="455" r:id="rId51"/>
    <p:sldId id="456" r:id="rId52"/>
    <p:sldId id="457" r:id="rId53"/>
    <p:sldId id="476" r:id="rId54"/>
    <p:sldId id="478" r:id="rId55"/>
    <p:sldId id="407" r:id="rId56"/>
  </p:sldIdLst>
  <p:sldSz cx="9906000" cy="6858000" type="A4"/>
  <p:notesSz cx="6724650" cy="9774238"/>
  <p:defaultTextStyle>
    <a:defPPr>
      <a:defRPr lang="fr-FR"/>
    </a:defPPr>
    <a:lvl1pPr marL="0" algn="l" defTabSz="1031626" rtl="0" eaLnBrk="1" latinLnBrk="0" hangingPunct="1">
      <a:defRPr sz="2000" kern="1200">
        <a:solidFill>
          <a:schemeClr val="tx1"/>
        </a:solidFill>
        <a:latin typeface="+mn-lt"/>
        <a:ea typeface="+mn-ea"/>
        <a:cs typeface="+mn-cs"/>
      </a:defRPr>
    </a:lvl1pPr>
    <a:lvl2pPr marL="515813" algn="l" defTabSz="1031626" rtl="0" eaLnBrk="1" latinLnBrk="0" hangingPunct="1">
      <a:defRPr sz="2000" kern="1200">
        <a:solidFill>
          <a:schemeClr val="tx1"/>
        </a:solidFill>
        <a:latin typeface="+mn-lt"/>
        <a:ea typeface="+mn-ea"/>
        <a:cs typeface="+mn-cs"/>
      </a:defRPr>
    </a:lvl2pPr>
    <a:lvl3pPr marL="1031626" algn="l" defTabSz="1031626" rtl="0" eaLnBrk="1" latinLnBrk="0" hangingPunct="1">
      <a:defRPr sz="2000" kern="1200">
        <a:solidFill>
          <a:schemeClr val="tx1"/>
        </a:solidFill>
        <a:latin typeface="+mn-lt"/>
        <a:ea typeface="+mn-ea"/>
        <a:cs typeface="+mn-cs"/>
      </a:defRPr>
    </a:lvl3pPr>
    <a:lvl4pPr marL="1547439" algn="l" defTabSz="1031626" rtl="0" eaLnBrk="1" latinLnBrk="0" hangingPunct="1">
      <a:defRPr sz="2000" kern="1200">
        <a:solidFill>
          <a:schemeClr val="tx1"/>
        </a:solidFill>
        <a:latin typeface="+mn-lt"/>
        <a:ea typeface="+mn-ea"/>
        <a:cs typeface="+mn-cs"/>
      </a:defRPr>
    </a:lvl4pPr>
    <a:lvl5pPr marL="2063252" algn="l" defTabSz="1031626" rtl="0" eaLnBrk="1" latinLnBrk="0" hangingPunct="1">
      <a:defRPr sz="2000" kern="1200">
        <a:solidFill>
          <a:schemeClr val="tx1"/>
        </a:solidFill>
        <a:latin typeface="+mn-lt"/>
        <a:ea typeface="+mn-ea"/>
        <a:cs typeface="+mn-cs"/>
      </a:defRPr>
    </a:lvl5pPr>
    <a:lvl6pPr marL="2579065" algn="l" defTabSz="1031626" rtl="0" eaLnBrk="1" latinLnBrk="0" hangingPunct="1">
      <a:defRPr sz="2000" kern="1200">
        <a:solidFill>
          <a:schemeClr val="tx1"/>
        </a:solidFill>
        <a:latin typeface="+mn-lt"/>
        <a:ea typeface="+mn-ea"/>
        <a:cs typeface="+mn-cs"/>
      </a:defRPr>
    </a:lvl6pPr>
    <a:lvl7pPr marL="3094878" algn="l" defTabSz="1031626" rtl="0" eaLnBrk="1" latinLnBrk="0" hangingPunct="1">
      <a:defRPr sz="2000" kern="1200">
        <a:solidFill>
          <a:schemeClr val="tx1"/>
        </a:solidFill>
        <a:latin typeface="+mn-lt"/>
        <a:ea typeface="+mn-ea"/>
        <a:cs typeface="+mn-cs"/>
      </a:defRPr>
    </a:lvl7pPr>
    <a:lvl8pPr marL="3610691" algn="l" defTabSz="1031626" rtl="0" eaLnBrk="1" latinLnBrk="0" hangingPunct="1">
      <a:defRPr sz="2000" kern="1200">
        <a:solidFill>
          <a:schemeClr val="tx1"/>
        </a:solidFill>
        <a:latin typeface="+mn-lt"/>
        <a:ea typeface="+mn-ea"/>
        <a:cs typeface="+mn-cs"/>
      </a:defRPr>
    </a:lvl8pPr>
    <a:lvl9pPr marL="4126504" algn="l" defTabSz="1031626" rtl="0" eaLnBrk="1" latinLnBrk="0" hangingPunct="1">
      <a:defRPr sz="2000" kern="1200">
        <a:solidFill>
          <a:schemeClr val="tx1"/>
        </a:solidFill>
        <a:latin typeface="+mn-lt"/>
        <a:ea typeface="+mn-ea"/>
        <a:cs typeface="+mn-cs"/>
      </a:defRPr>
    </a:lvl9pPr>
  </p:defaultTextStyle>
  <p:extLst>
    <p:ext uri="{521415D9-36F7-43E2-AB2F-B90AF26B5E84}">
      <p14:sectionLst xmlns="" xmlns:p14="http://schemas.microsoft.com/office/powerpoint/2010/main">
        <p14:section name="Section par défaut" id="{3611AC44-5294-464E-9CD8-391A038DE0A3}">
          <p14:sldIdLst>
            <p14:sldId id="386"/>
            <p14:sldId id="373"/>
            <p14:sldId id="472"/>
            <p14:sldId id="423"/>
            <p14:sldId id="418"/>
            <p14:sldId id="417"/>
            <p14:sldId id="473"/>
            <p14:sldId id="393"/>
            <p14:sldId id="474"/>
            <p14:sldId id="459"/>
            <p14:sldId id="460"/>
            <p14:sldId id="461"/>
            <p14:sldId id="462"/>
            <p14:sldId id="463"/>
            <p14:sldId id="464"/>
            <p14:sldId id="465"/>
            <p14:sldId id="479"/>
            <p14:sldId id="475"/>
            <p14:sldId id="482"/>
            <p14:sldId id="382"/>
            <p14:sldId id="421"/>
            <p14:sldId id="422"/>
            <p14:sldId id="430"/>
            <p14:sldId id="431"/>
            <p14:sldId id="432"/>
            <p14:sldId id="433"/>
            <p14:sldId id="434"/>
            <p14:sldId id="435"/>
            <p14:sldId id="436"/>
            <p14:sldId id="437"/>
            <p14:sldId id="438"/>
            <p14:sldId id="439"/>
            <p14:sldId id="440"/>
            <p14:sldId id="441"/>
            <p14:sldId id="442"/>
            <p14:sldId id="443"/>
            <p14:sldId id="444"/>
            <p14:sldId id="445"/>
            <p14:sldId id="446"/>
            <p14:sldId id="471"/>
            <p14:sldId id="447"/>
            <p14:sldId id="448"/>
            <p14:sldId id="449"/>
            <p14:sldId id="480"/>
            <p14:sldId id="481"/>
            <p14:sldId id="452"/>
            <p14:sldId id="453"/>
            <p14:sldId id="454"/>
            <p14:sldId id="455"/>
            <p14:sldId id="456"/>
            <p14:sldId id="457"/>
            <p14:sldId id="476"/>
            <p14:sldId id="478"/>
            <p14:sldId id="407"/>
          </p14:sldIdLst>
        </p14:section>
      </p14:sectionLst>
    </p:ext>
    <p:ext uri="{EFAFB233-063F-42B5-8137-9DF3F51BA10A}">
      <p15:sldGuideLst xmlns:p15="http://schemas.microsoft.com/office/powerpoint/2012/main" xmlns="">
        <p15:guide id="1" orient="horz" pos="550" userDrawn="1">
          <p15:clr>
            <a:srgbClr val="A4A3A4"/>
          </p15:clr>
        </p15:guide>
        <p15:guide id="4" pos="615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10253F"/>
    <a:srgbClr val="FF8205"/>
    <a:srgbClr val="FF9A31"/>
    <a:srgbClr val="298BA5"/>
    <a:srgbClr val="CF701F"/>
    <a:srgbClr val="D67420"/>
    <a:srgbClr val="26859E"/>
    <a:srgbClr val="FFD9D9"/>
    <a:srgbClr val="0070C0"/>
    <a:srgbClr val="FFF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2606" autoAdjust="0"/>
    <p:restoredTop sz="43832" autoAdjust="0"/>
  </p:normalViewPr>
  <p:slideViewPr>
    <p:cSldViewPr snapToGrid="0" snapToObjects="1" showGuides="1">
      <p:cViewPr>
        <p:scale>
          <a:sx n="31" d="100"/>
          <a:sy n="31" d="100"/>
        </p:scale>
        <p:origin x="-2136" y="-60"/>
      </p:cViewPr>
      <p:guideLst>
        <p:guide orient="horz" pos="550"/>
        <p:guide pos="6159"/>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17652"/>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notesMaster" Target="notesMasters/notesMaster1.xml"/><Relationship Id="rId61"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Feuille_Microsoft_Office_Excel1.xlsx"/></Relationships>
</file>

<file path=ppt/charts/_rels/chart2.xml.rels><?xml version="1.0" encoding="UTF-8" standalone="yes"?>
<Relationships xmlns="http://schemas.openxmlformats.org/package/2006/relationships"><Relationship Id="rId1" Type="http://schemas.openxmlformats.org/officeDocument/2006/relationships/oleObject" Target="file:///D:\MBARK\Rapports%20finaux\&#1575;&#1581;&#1589;&#1575;&#1574;&#1610;&#1575;&#1578;.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D:\MBARK\Rapports%20finaux\&#1575;&#1581;&#1589;&#1575;&#1574;&#1610;&#1575;&#1578;.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D:\MBARK\Rapports%20finaux\&#1575;&#1581;&#1589;&#1575;&#1574;&#1610;&#1575;&#1578;.xlsx" TargetMode="External"/></Relationships>
</file>

<file path=ppt/charts/_rels/chart5.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package" Target="../embeddings/Feuille_Microsoft_Office_Excel2.xlsx"/></Relationships>
</file>

<file path=ppt/charts/_rels/chart6.xml.rels><?xml version="1.0" encoding="UTF-8" standalone="yes"?>
<Relationships xmlns="http://schemas.openxmlformats.org/package/2006/relationships"><Relationship Id="rId1" Type="http://schemas.openxmlformats.org/officeDocument/2006/relationships/oleObject" Target="file:///D:\MBARK\Rapports%20finaux\&#1575;&#1581;&#1589;&#1575;&#1574;&#1610;&#1575;&#1578;.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D:\MBARK\Rapports%20finaux\&#1575;&#1581;&#1589;&#1575;&#1574;&#1610;&#1575;&#1578;.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fr-FR"/>
  <c:chart>
    <c:title>
      <c:tx>
        <c:rich>
          <a:bodyPr rot="0" spcFirstLastPara="1" vertOverflow="ellipsis" vert="horz" wrap="square" anchor="ctr" anchorCtr="1"/>
          <a:lstStyle/>
          <a:p>
            <a:pPr algn="ctr" rtl="1">
              <a:defRPr lang="ar-MA" sz="3200" b="1" i="0" u="none" strike="noStrike" kern="1200" spc="0" baseline="0" dirty="0" smtClean="0">
                <a:solidFill>
                  <a:schemeClr val="tx1"/>
                </a:solidFill>
                <a:latin typeface="Arabic Typesetting" pitchFamily="66" charset="-78"/>
                <a:ea typeface="+mn-ea"/>
                <a:cs typeface="Arabic Typesetting" pitchFamily="66" charset="-78"/>
              </a:defRPr>
            </a:pPr>
            <a:r>
              <a:rPr lang="ar-MA" sz="3200" b="1" i="0" u="none" strike="noStrike" kern="1200" baseline="0" dirty="0" smtClean="0">
                <a:solidFill>
                  <a:schemeClr val="tx1"/>
                </a:solidFill>
                <a:latin typeface="Arabic Typesetting" pitchFamily="66" charset="-78"/>
                <a:ea typeface="+mn-ea"/>
                <a:cs typeface="Arabic Typesetting" pitchFamily="66" charset="-78"/>
              </a:rPr>
              <a:t>عدد المشاركين بالجهة حسب الفئات</a:t>
            </a:r>
          </a:p>
        </c:rich>
      </c:tx>
      <c:spPr>
        <a:noFill/>
        <a:ln>
          <a:noFill/>
        </a:ln>
        <a:effectLst/>
      </c:spPr>
    </c:title>
    <c:plotArea>
      <c:layout/>
      <c:barChart>
        <c:barDir val="bar"/>
        <c:grouping val="clustered"/>
        <c:ser>
          <c:idx val="0"/>
          <c:order val="0"/>
          <c:tx>
            <c:strRef>
              <c:f>Feuil1!$B$1</c:f>
              <c:strCache>
                <c:ptCount val="1"/>
                <c:pt idx="0">
                  <c:v>Série 1</c:v>
                </c:pt>
              </c:strCache>
            </c:strRef>
          </c:tx>
          <c:spPr>
            <a:solidFill>
              <a:schemeClr val="accent1"/>
            </a:solidFill>
            <a:ln>
              <a:noFill/>
            </a:ln>
            <a:effectLst/>
          </c:spPr>
          <c:cat>
            <c:strRef>
              <c:f>Feuil1!$A$2:$A$12</c:f>
              <c:strCache>
                <c:ptCount val="11"/>
                <c:pt idx="0">
                  <c:v>النقابات التعليمية ( الجهوية)</c:v>
                </c:pt>
                <c:pt idx="1">
                  <c:v>المركز الجهوي لمهن التربية و التكوين</c:v>
                </c:pt>
                <c:pt idx="2">
                  <c:v>أعضاء المجلس الإداري للأكاديمية</c:v>
                </c:pt>
                <c:pt idx="3">
                  <c:v>النقابات التعليمية ( الإقليمية)</c:v>
                </c:pt>
                <c:pt idx="4">
                  <c:v>الجمعيات الفاعلة</c:v>
                </c:pt>
                <c:pt idx="5">
                  <c:v>المجالس المنتخبة و السلطات الإقليمية</c:v>
                </c:pt>
                <c:pt idx="6">
                  <c:v>التلميذات و التلاميذ</c:v>
                </c:pt>
                <c:pt idx="7">
                  <c:v>جمعيات آباء و أمهات و أولياء التلاميذ</c:v>
                </c:pt>
                <c:pt idx="8">
                  <c:v>الأطر الإدارية و التقنية و التربوية</c:v>
                </c:pt>
                <c:pt idx="9">
                  <c:v>مديرات و مديري المؤسسات التعليمية</c:v>
                </c:pt>
                <c:pt idx="10">
                  <c:v>الأستاذات و الأساتذة</c:v>
                </c:pt>
              </c:strCache>
            </c:strRef>
          </c:cat>
          <c:val>
            <c:numRef>
              <c:f>Feuil1!$B$2:$B$12</c:f>
              <c:numCache>
                <c:formatCode>General</c:formatCode>
                <c:ptCount val="11"/>
                <c:pt idx="0">
                  <c:v>300</c:v>
                </c:pt>
                <c:pt idx="1">
                  <c:v>600</c:v>
                </c:pt>
                <c:pt idx="2">
                  <c:v>700</c:v>
                </c:pt>
                <c:pt idx="3">
                  <c:v>800</c:v>
                </c:pt>
                <c:pt idx="4">
                  <c:v>1000</c:v>
                </c:pt>
                <c:pt idx="5">
                  <c:v>1500</c:v>
                </c:pt>
                <c:pt idx="6">
                  <c:v>2000</c:v>
                </c:pt>
                <c:pt idx="7">
                  <c:v>3000</c:v>
                </c:pt>
                <c:pt idx="8">
                  <c:v>4000</c:v>
                </c:pt>
                <c:pt idx="9">
                  <c:v>6500</c:v>
                </c:pt>
                <c:pt idx="10">
                  <c:v>10389</c:v>
                </c:pt>
              </c:numCache>
            </c:numRef>
          </c:val>
        </c:ser>
        <c:gapWidth val="75"/>
        <c:overlap val="6"/>
        <c:axId val="110885888"/>
        <c:axId val="110928640"/>
      </c:barChart>
      <c:catAx>
        <c:axId val="110885888"/>
        <c:scaling>
          <c:orientation val="minMax"/>
        </c:scaling>
        <c:axPos val="l"/>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ctr">
              <a:defRPr lang="fr-FR" sz="2000" b="1" i="0" u="none" strike="noStrike" kern="1200" baseline="0">
                <a:solidFill>
                  <a:schemeClr val="tx1"/>
                </a:solidFill>
                <a:latin typeface="Arabic Typesetting" pitchFamily="66" charset="-78"/>
                <a:ea typeface="+mn-ea"/>
                <a:cs typeface="Arabic Typesetting" pitchFamily="66" charset="-78"/>
              </a:defRPr>
            </a:pPr>
            <a:endParaRPr lang="fr-FR"/>
          </a:p>
        </c:txPr>
        <c:crossAx val="110928640"/>
        <c:crosses val="autoZero"/>
        <c:auto val="1"/>
        <c:lblAlgn val="ctr"/>
        <c:lblOffset val="100"/>
      </c:catAx>
      <c:valAx>
        <c:axId val="110928640"/>
        <c:scaling>
          <c:orientation val="minMax"/>
        </c:scaling>
        <c:delete val="1"/>
        <c:axPos val="b"/>
        <c:majorGridlines>
          <c:spPr>
            <a:ln w="9525" cap="flat" cmpd="sng" algn="ctr">
              <a:solidFill>
                <a:schemeClr val="tx1">
                  <a:lumMod val="15000"/>
                  <a:lumOff val="85000"/>
                </a:schemeClr>
              </a:solidFill>
              <a:round/>
            </a:ln>
            <a:effectLst/>
          </c:spPr>
        </c:majorGridlines>
        <c:numFmt formatCode="General" sourceLinked="1"/>
        <c:majorTickMark val="none"/>
        <c:tickLblPos val="none"/>
        <c:crossAx val="110885888"/>
        <c:crosses val="autoZero"/>
        <c:crossBetween val="between"/>
      </c:valAx>
      <c:spPr>
        <a:noFill/>
        <a:ln>
          <a:noFill/>
        </a:ln>
        <a:effectLst/>
      </c:spPr>
    </c:plotArea>
    <c:plotVisOnly val="1"/>
    <c:dispBlanksAs val="gap"/>
  </c:chart>
  <c:spPr>
    <a:noFill/>
    <a:ln>
      <a:noFill/>
    </a:ln>
    <a:effectLst/>
  </c:spPr>
  <c:txPr>
    <a:bodyPr/>
    <a:lstStyle/>
    <a:p>
      <a:pPr>
        <a:defRPr/>
      </a:pPr>
      <a:endParaRPr lang="fr-FR"/>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fr-FR"/>
  <c:chart>
    <c:autoTitleDeleted val="1"/>
    <c:view3D>
      <c:rotX val="20"/>
      <c:depthPercent val="190"/>
      <c:perspective val="30"/>
    </c:view3D>
    <c:plotArea>
      <c:layout>
        <c:manualLayout>
          <c:layoutTarget val="inner"/>
          <c:xMode val="edge"/>
          <c:yMode val="edge"/>
          <c:x val="0.11379414220949717"/>
          <c:y val="0.21069911715581024"/>
          <c:w val="0.78246586684550867"/>
          <c:h val="0.73663546773634425"/>
        </c:manualLayout>
      </c:layout>
      <c:pie3DChart>
        <c:varyColors val="1"/>
        <c:ser>
          <c:idx val="1"/>
          <c:order val="0"/>
          <c:spPr>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plosion val="3"/>
          <c:dPt>
            <c:idx val="0"/>
            <c:explosion val="10"/>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dLbls>
            <c:dLbl>
              <c:idx val="0"/>
              <c:layout>
                <c:manualLayout>
                  <c:x val="-0.23121719160105089"/>
                  <c:y val="4.2089833110483831E-2"/>
                </c:manualLayout>
              </c:layout>
              <c:tx>
                <c:rich>
                  <a:bodyPr/>
                  <a:lstStyle/>
                  <a:p>
                    <a:r>
                      <a:rPr lang="ar-AE" sz="1600" b="1">
                        <a:solidFill>
                          <a:schemeClr val="bg1"/>
                        </a:solidFill>
                        <a:latin typeface="Arabic Typesetting" pitchFamily="66" charset="-78"/>
                        <a:cs typeface="Arabic Typesetting" pitchFamily="66" charset="-78"/>
                      </a:rPr>
                      <a:t>قروي
48%</a:t>
                    </a:r>
                  </a:p>
                </c:rich>
              </c:tx>
              <c:showVal val="1"/>
              <c:showCatName val="1"/>
              <c:showPercent val="1"/>
              <c:separator>
</c:separator>
              <c:extLst>
                <c:ext xmlns:c15="http://schemas.microsoft.com/office/drawing/2012/chart" uri="{CE6537A1-D6FC-4f65-9D91-7224C49458BB}"/>
              </c:extLst>
            </c:dLbl>
            <c:dLbl>
              <c:idx val="1"/>
              <c:layout>
                <c:manualLayout>
                  <c:x val="0.26524036758182401"/>
                  <c:y val="-0.10546161240049649"/>
                </c:manualLayout>
              </c:layout>
              <c:showCatName val="1"/>
              <c:showPercent val="1"/>
              <c:separator>
</c:separator>
              <c:extLst>
                <c:ext xmlns:c15="http://schemas.microsoft.com/office/drawing/2012/chart" uri="{CE6537A1-D6FC-4f65-9D91-7224C49458BB}"/>
              </c:extLst>
            </c:dLbl>
            <c:spPr>
              <a:noFill/>
              <a:ln>
                <a:noFill/>
              </a:ln>
              <a:effectLst/>
            </c:spPr>
            <c:txPr>
              <a:bodyPr/>
              <a:lstStyle/>
              <a:p>
                <a:pPr>
                  <a:defRPr sz="1600" b="1">
                    <a:solidFill>
                      <a:schemeClr val="bg1"/>
                    </a:solidFill>
                    <a:latin typeface="Arabic Typesetting" pitchFamily="66" charset="-78"/>
                    <a:cs typeface="Arabic Typesetting" pitchFamily="66" charset="-78"/>
                  </a:defRPr>
                </a:pPr>
                <a:endParaRPr lang="fr-FR"/>
              </a:p>
            </c:txPr>
            <c:showCatName val="1"/>
            <c:showPercent val="1"/>
            <c:separator>
</c:separator>
            <c:extLst>
              <c:ext xmlns:c15="http://schemas.microsoft.com/office/drawing/2012/chart" uri="{CE6537A1-D6FC-4f65-9D91-7224C49458BB}"/>
            </c:extLst>
          </c:dLbls>
          <c:cat>
            <c:strRef>
              <c:f>NATIONAL!$G$2:$H$2</c:f>
              <c:strCache>
                <c:ptCount val="2"/>
                <c:pt idx="0">
                  <c:v>قروي</c:v>
                </c:pt>
                <c:pt idx="1">
                  <c:v>حضري</c:v>
                </c:pt>
              </c:strCache>
            </c:strRef>
          </c:cat>
          <c:val>
            <c:numRef>
              <c:f>NATIONAL!$G$7:$H$7</c:f>
              <c:numCache>
                <c:formatCode>General</c:formatCode>
                <c:ptCount val="2"/>
                <c:pt idx="0">
                  <c:v>2951</c:v>
                </c:pt>
                <c:pt idx="1">
                  <c:v>3146</c:v>
                </c:pt>
              </c:numCache>
            </c:numRef>
          </c:val>
        </c:ser>
      </c:pie3DChart>
    </c:plotArea>
    <c:plotVisOnly val="1"/>
    <c:dispBlanksAs val="zero"/>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fr-FR"/>
  <c:chart>
    <c:title>
      <c:tx>
        <c:rich>
          <a:bodyPr/>
          <a:lstStyle/>
          <a:p>
            <a:pPr>
              <a:defRPr sz="1600">
                <a:solidFill>
                  <a:schemeClr val="tx1"/>
                </a:solidFill>
                <a:latin typeface="Arabic Typesetting" pitchFamily="66" charset="-78"/>
                <a:cs typeface="Arabic Typesetting" pitchFamily="66" charset="-78"/>
              </a:defRPr>
            </a:pPr>
            <a:r>
              <a:rPr lang="ar-MA" sz="1600" b="1" i="0" u="none" strike="noStrike" baseline="0">
                <a:solidFill>
                  <a:schemeClr val="tx1"/>
                </a:solidFill>
                <a:effectLst/>
                <a:latin typeface="Arabic Typesetting" pitchFamily="66" charset="-78"/>
                <a:cs typeface="Arabic Typesetting" pitchFamily="66" charset="-78"/>
              </a:rPr>
              <a:t>نسبة </a:t>
            </a:r>
            <a:r>
              <a:rPr lang="ar-MA" sz="1600" b="1" i="0" u="none" strike="noStrike" baseline="0">
                <a:solidFill>
                  <a:schemeClr val="tx1"/>
                </a:solidFill>
                <a:latin typeface="Arabic Typesetting" pitchFamily="66" charset="-78"/>
                <a:cs typeface="Arabic Typesetting" pitchFamily="66" charset="-78"/>
              </a:rPr>
              <a:t>المؤسسات </a:t>
            </a:r>
            <a:r>
              <a:rPr lang="ar-MA" sz="1600" b="1" i="0" u="none" strike="noStrike" baseline="0">
                <a:solidFill>
                  <a:schemeClr val="tx1"/>
                </a:solidFill>
                <a:effectLst/>
                <a:latin typeface="Arabic Typesetting" pitchFamily="66" charset="-78"/>
                <a:cs typeface="Arabic Typesetting" pitchFamily="66" charset="-78"/>
              </a:rPr>
              <a:t>المشاركة </a:t>
            </a:r>
            <a:r>
              <a:rPr lang="fr-FR" sz="1600" b="1" i="0" u="none" strike="noStrike" baseline="0">
                <a:solidFill>
                  <a:schemeClr val="tx1"/>
                </a:solidFill>
                <a:latin typeface="Arabic Typesetting" pitchFamily="66" charset="-78"/>
                <a:cs typeface="Arabic Typesetting" pitchFamily="66" charset="-78"/>
              </a:rPr>
              <a:t>حسب القطاع</a:t>
            </a:r>
            <a:endParaRPr lang="fr-FR" sz="1600">
              <a:solidFill>
                <a:schemeClr val="tx1"/>
              </a:solidFill>
              <a:latin typeface="Arabic Typesetting" pitchFamily="66" charset="-78"/>
              <a:cs typeface="Arabic Typesetting" pitchFamily="66" charset="-78"/>
            </a:endParaRPr>
          </a:p>
        </c:rich>
      </c:tx>
      <c:layout>
        <c:manualLayout>
          <c:xMode val="edge"/>
          <c:yMode val="edge"/>
          <c:x val="0.16919832916807426"/>
          <c:y val="6.5547747697303954E-2"/>
        </c:manualLayout>
      </c:layout>
      <c:overlay val="1"/>
    </c:title>
    <c:view3D>
      <c:rotX val="35"/>
      <c:rotY val="50"/>
      <c:perspective val="30"/>
    </c:view3D>
    <c:plotArea>
      <c:layout>
        <c:manualLayout>
          <c:layoutTarget val="inner"/>
          <c:xMode val="edge"/>
          <c:yMode val="edge"/>
          <c:x val="5.1007729935907534E-2"/>
          <c:y val="0.20058008342898739"/>
          <c:w val="0.92346209802064061"/>
          <c:h val="0.79941991657101263"/>
        </c:manualLayout>
      </c:layout>
      <c:pie3DChart>
        <c:varyColors val="1"/>
        <c:ser>
          <c:idx val="1"/>
          <c:order val="0"/>
          <c:explosion val="25"/>
          <c:dPt>
            <c:idx val="0"/>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dPt>
            <c:idx val="1"/>
            <c:spPr>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cat>
            <c:strRef>
              <c:f>NATIONAL!$E$2:$F$2</c:f>
              <c:strCache>
                <c:ptCount val="2"/>
                <c:pt idx="0">
                  <c:v>القطاع الخصوصي</c:v>
                </c:pt>
                <c:pt idx="1">
                  <c:v>القطاع العمومي</c:v>
                </c:pt>
              </c:strCache>
            </c:strRef>
          </c:cat>
          <c:val>
            <c:numRef>
              <c:f>NATIONAL!$E$7:$F$7</c:f>
              <c:numCache>
                <c:formatCode>General</c:formatCode>
                <c:ptCount val="2"/>
                <c:pt idx="0">
                  <c:v>943</c:v>
                </c:pt>
                <c:pt idx="1">
                  <c:v>5154</c:v>
                </c:pt>
              </c:numCache>
            </c:numRef>
          </c:val>
        </c:ser>
      </c:pie3DChart>
    </c:plotArea>
    <c:plotVisOnly val="1"/>
    <c:dispBlanksAs val="zero"/>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rtl="1">
              <a:defRPr sz="2000">
                <a:solidFill>
                  <a:schemeClr val="tx1"/>
                </a:solidFill>
                <a:latin typeface="Arabic Typesetting" pitchFamily="66" charset="-78"/>
                <a:cs typeface="Arabic Typesetting" pitchFamily="66" charset="-78"/>
              </a:defRPr>
            </a:pPr>
            <a:r>
              <a:rPr lang="ar-MA" sz="2000" dirty="0">
                <a:solidFill>
                  <a:schemeClr val="tx1"/>
                </a:solidFill>
                <a:latin typeface="Arabic Typesetting" pitchFamily="66" charset="-78"/>
                <a:cs typeface="Arabic Typesetting" pitchFamily="66" charset="-78"/>
              </a:rPr>
              <a:t>نسبة المؤسسات المشاركة </a:t>
            </a:r>
            <a:r>
              <a:rPr lang="ar-MA" sz="2000" baseline="0" dirty="0">
                <a:solidFill>
                  <a:schemeClr val="tx1"/>
                </a:solidFill>
                <a:latin typeface="Arabic Typesetting" pitchFamily="66" charset="-78"/>
                <a:cs typeface="Arabic Typesetting" pitchFamily="66" charset="-78"/>
              </a:rPr>
              <a:t> من العدد الإجمالي للمؤسسات</a:t>
            </a:r>
            <a:endParaRPr lang="fr-FR" sz="2000" dirty="0">
              <a:solidFill>
                <a:schemeClr val="tx1"/>
              </a:solidFill>
              <a:latin typeface="Arabic Typesetting" pitchFamily="66" charset="-78"/>
              <a:cs typeface="Arabic Typesetting" pitchFamily="66" charset="-78"/>
            </a:endParaRPr>
          </a:p>
        </c:rich>
      </c:tx>
      <c:layout>
        <c:manualLayout>
          <c:xMode val="edge"/>
          <c:yMode val="edge"/>
          <c:x val="0.13038167197224085"/>
          <c:y val="5.6586965003245733E-2"/>
        </c:manualLayout>
      </c:layout>
    </c:title>
    <c:view3D>
      <c:rotX val="10"/>
      <c:rotY val="10"/>
      <c:rAngAx val="1"/>
    </c:view3D>
    <c:plotArea>
      <c:layout/>
      <c:bar3DChart>
        <c:barDir val="col"/>
        <c:grouping val="standard"/>
        <c:ser>
          <c:idx val="0"/>
          <c:order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Lbls>
            <c:dLbl>
              <c:idx val="0"/>
              <c:layout>
                <c:manualLayout>
                  <c:x val="2.5000000000000001E-2"/>
                  <c:y val="-2.7777777777778179E-2"/>
                </c:manualLayout>
              </c:layout>
              <c:spPr/>
              <c:txPr>
                <a:bodyPr/>
                <a:lstStyle/>
                <a:p>
                  <a:pPr>
                    <a:defRPr sz="1400" b="1"/>
                  </a:pPr>
                  <a:endParaRPr lang="fr-FR"/>
                </a:p>
              </c:txPr>
              <c:showVal val="1"/>
              <c:extLst>
                <c:ext xmlns:c15="http://schemas.microsoft.com/office/drawing/2012/chart" uri="{CE6537A1-D6FC-4f65-9D91-7224C49458BB}"/>
              </c:extLst>
            </c:dLbl>
            <c:dLbl>
              <c:idx val="1"/>
              <c:layout>
                <c:manualLayout>
                  <c:x val="2.2222222222222251E-2"/>
                  <c:y val="-2.3148148148148147E-2"/>
                </c:manualLayout>
              </c:layout>
              <c:spPr/>
              <c:txPr>
                <a:bodyPr/>
                <a:lstStyle/>
                <a:p>
                  <a:pPr>
                    <a:defRPr sz="1400" b="1"/>
                  </a:pPr>
                  <a:endParaRPr lang="fr-FR"/>
                </a:p>
              </c:txPr>
              <c:showVal val="1"/>
              <c:extLst>
                <c:ext xmlns:c15="http://schemas.microsoft.com/office/drawing/2012/chart" uri="{CE6537A1-D6FC-4f65-9D91-7224C49458BB}"/>
              </c:extLst>
            </c:dLbl>
            <c:dLbl>
              <c:idx val="2"/>
              <c:layout>
                <c:manualLayout>
                  <c:x val="1.3888888888889023E-2"/>
                  <c:y val="-1.388888888888901E-2"/>
                </c:manualLayout>
              </c:layout>
              <c:spPr/>
              <c:txPr>
                <a:bodyPr/>
                <a:lstStyle/>
                <a:p>
                  <a:pPr>
                    <a:defRPr sz="1400" b="1"/>
                  </a:pPr>
                  <a:endParaRPr lang="fr-FR"/>
                </a:p>
              </c:txPr>
              <c:showVal val="1"/>
              <c:extLst>
                <c:ext xmlns:c15="http://schemas.microsoft.com/office/drawing/2012/chart" uri="{CE6537A1-D6FC-4f65-9D91-7224C49458BB}"/>
              </c:extLst>
            </c:dLbl>
            <c:spPr>
              <a:noFill/>
              <a:ln>
                <a:noFill/>
              </a:ln>
              <a:effectLst/>
            </c:spPr>
            <c:txPr>
              <a:bodyPr/>
              <a:lstStyle/>
              <a:p>
                <a:pPr>
                  <a:defRPr sz="1400"/>
                </a:pPr>
                <a:endParaRPr lang="fr-FR"/>
              </a:p>
            </c:txPr>
            <c:showVal val="1"/>
            <c:extLst>
              <c:ext xmlns:c15="http://schemas.microsoft.com/office/drawing/2012/chart" uri="{CE6537A1-D6FC-4f65-9D91-7224C49458BB}">
                <c15:showLeaderLines val="0"/>
              </c:ext>
            </c:extLst>
          </c:dLbls>
          <c:cat>
            <c:strRef>
              <c:f>Feuil2!$D$3:$D$5</c:f>
              <c:strCache>
                <c:ptCount val="3"/>
                <c:pt idx="0">
                  <c:v>التعليم الابتدائي</c:v>
                </c:pt>
                <c:pt idx="1">
                  <c:v>الثانوي الإعدادي</c:v>
                </c:pt>
                <c:pt idx="2">
                  <c:v>الثانوي التأهيلي</c:v>
                </c:pt>
              </c:strCache>
            </c:strRef>
          </c:cat>
          <c:val>
            <c:numRef>
              <c:f>Feuil2!$C$3:$C$5</c:f>
              <c:numCache>
                <c:formatCode>0%</c:formatCode>
                <c:ptCount val="3"/>
                <c:pt idx="0">
                  <c:v>0.38940998487141038</c:v>
                </c:pt>
                <c:pt idx="1">
                  <c:v>0.41579892280071812</c:v>
                </c:pt>
                <c:pt idx="2">
                  <c:v>0.45233644859812866</c:v>
                </c:pt>
              </c:numCache>
            </c:numRef>
          </c:val>
        </c:ser>
        <c:shape val="box"/>
        <c:axId val="53222016"/>
        <c:axId val="53236096"/>
        <c:axId val="38098688"/>
      </c:bar3DChart>
      <c:catAx>
        <c:axId val="53222016"/>
        <c:scaling>
          <c:orientation val="minMax"/>
        </c:scaling>
        <c:axPos val="b"/>
        <c:numFmt formatCode="General" sourceLinked="0"/>
        <c:tickLblPos val="nextTo"/>
        <c:txPr>
          <a:bodyPr/>
          <a:lstStyle/>
          <a:p>
            <a:pPr>
              <a:defRPr sz="1600" b="1"/>
            </a:pPr>
            <a:endParaRPr lang="fr-FR"/>
          </a:p>
        </c:txPr>
        <c:crossAx val="53236096"/>
        <c:crosses val="autoZero"/>
        <c:auto val="1"/>
        <c:lblAlgn val="ctr"/>
        <c:lblOffset val="100"/>
      </c:catAx>
      <c:valAx>
        <c:axId val="53236096"/>
        <c:scaling>
          <c:orientation val="minMax"/>
        </c:scaling>
        <c:axPos val="l"/>
        <c:majorGridlines/>
        <c:numFmt formatCode="0%" sourceLinked="1"/>
        <c:tickLblPos val="nextTo"/>
        <c:crossAx val="53222016"/>
        <c:crosses val="autoZero"/>
        <c:crossBetween val="between"/>
      </c:valAx>
      <c:serAx>
        <c:axId val="38098688"/>
        <c:scaling>
          <c:orientation val="minMax"/>
        </c:scaling>
        <c:axPos val="b"/>
        <c:tickLblPos val="nextTo"/>
        <c:crossAx val="53236096"/>
        <c:crosses val="autoZero"/>
      </c:serAx>
    </c:plotArea>
    <c:plotVisOnly val="1"/>
    <c:dispBlanksAs val="gap"/>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fr-FR"/>
  <c:chart>
    <c:title>
      <c:tx>
        <c:rich>
          <a:bodyPr rot="0" spcFirstLastPara="1" vertOverflow="ellipsis" vert="horz" wrap="square" anchor="ctr" anchorCtr="1"/>
          <a:lstStyle/>
          <a:p>
            <a:pPr algn="ctr" rtl="1">
              <a:defRPr lang="ar-MA" sz="2400" b="1" i="0" u="none" strike="noStrike" kern="1200" spc="0" baseline="0" dirty="0" smtClean="0">
                <a:solidFill>
                  <a:schemeClr val="tx1"/>
                </a:solidFill>
                <a:latin typeface="Arabic Typesetting" pitchFamily="66" charset="-78"/>
                <a:ea typeface="+mn-ea"/>
                <a:cs typeface="Arabic Typesetting" pitchFamily="66" charset="-78"/>
              </a:defRPr>
            </a:pPr>
            <a:r>
              <a:rPr lang="ar-MA" sz="2400" b="1" i="0" u="none" strike="noStrike" kern="1200" baseline="0" dirty="0" smtClean="0">
                <a:solidFill>
                  <a:schemeClr val="tx1"/>
                </a:solidFill>
                <a:latin typeface="Arabic Typesetting" pitchFamily="66" charset="-78"/>
                <a:ea typeface="+mn-ea"/>
                <a:cs typeface="Arabic Typesetting" pitchFamily="66" charset="-78"/>
              </a:rPr>
              <a:t>نسبة المؤسسات المشاركة من العدد الإجمالي للمؤسسات على الصعيد الوطني و الجهوي</a:t>
            </a:r>
          </a:p>
        </c:rich>
      </c:tx>
      <c:spPr>
        <a:noFill/>
        <a:ln>
          <a:noFill/>
        </a:ln>
        <a:effectLst/>
      </c:spPr>
    </c:title>
    <c:plotArea>
      <c:layout/>
      <c:barChart>
        <c:barDir val="col"/>
        <c:grouping val="clustered"/>
        <c:ser>
          <c:idx val="0"/>
          <c:order val="0"/>
          <c:tx>
            <c:strRef>
              <c:f>Feuil1!$B$1</c:f>
              <c:strCache>
                <c:ptCount val="1"/>
                <c:pt idx="0">
                  <c:v>الوطني</c:v>
                </c:pt>
              </c:strCache>
            </c:strRef>
          </c:tx>
          <c:spPr>
            <a:solidFill>
              <a:srgbClr val="26859E"/>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rgbClr val="298BA5"/>
                    </a:solidFill>
                    <a:latin typeface="+mn-lt"/>
                    <a:ea typeface="+mn-ea"/>
                    <a:cs typeface="+mn-cs"/>
                  </a:defRPr>
                </a:pPr>
                <a:endParaRPr lang="fr-FR"/>
              </a:p>
            </c:txPr>
            <c:dLblPos val="outEnd"/>
            <c:showVal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Feuil1!$A$2:$A$4</c:f>
              <c:strCache>
                <c:ptCount val="3"/>
                <c:pt idx="0">
                  <c:v>التعليم الابتدائي</c:v>
                </c:pt>
                <c:pt idx="1">
                  <c:v>الثانوي الإعدادي</c:v>
                </c:pt>
                <c:pt idx="2">
                  <c:v>الثانوي التأهيلي</c:v>
                </c:pt>
              </c:strCache>
            </c:strRef>
          </c:cat>
          <c:val>
            <c:numRef>
              <c:f>Feuil1!$B$2:$B$4</c:f>
              <c:numCache>
                <c:formatCode>0%</c:formatCode>
                <c:ptCount val="3"/>
                <c:pt idx="0">
                  <c:v>0.39000000000000012</c:v>
                </c:pt>
                <c:pt idx="1">
                  <c:v>0.4200000000000001</c:v>
                </c:pt>
                <c:pt idx="2">
                  <c:v>0.45</c:v>
                </c:pt>
              </c:numCache>
            </c:numRef>
          </c:val>
        </c:ser>
        <c:ser>
          <c:idx val="1"/>
          <c:order val="1"/>
          <c:tx>
            <c:strRef>
              <c:f>Feuil1!$C$1</c:f>
              <c:strCache>
                <c:ptCount val="1"/>
                <c:pt idx="0">
                  <c:v>الجهوي</c:v>
                </c:pt>
              </c:strCache>
            </c:strRef>
          </c:tx>
          <c:spPr>
            <a:solidFill>
              <a:srgbClr val="D67420"/>
            </a:solidFill>
            <a:ln>
              <a:noFill/>
            </a:ln>
            <a:effectLst/>
          </c:spPr>
          <c:dLbls>
            <c:dLbl>
              <c:idx val="0"/>
              <c:dLblPos val="outEnd"/>
              <c:showVal val="1"/>
              <c:extLst>
                <c:ext xmlns:c15="http://schemas.microsoft.com/office/drawing/2012/chart" uri="{CE6537A1-D6FC-4f65-9D91-7224C49458BB}"/>
              </c:extLst>
            </c:dLbl>
            <c:dLbl>
              <c:idx val="1"/>
              <c:dLblPos val="outEnd"/>
              <c:showVal val="1"/>
              <c:extLst>
                <c:ext xmlns:c15="http://schemas.microsoft.com/office/drawing/2012/chart" uri="{CE6537A1-D6FC-4f65-9D91-7224C49458BB}"/>
              </c:extLst>
            </c:dLbl>
            <c:dLbl>
              <c:idx val="2"/>
              <c:dLblPos val="outEnd"/>
              <c:showVal val="1"/>
              <c:extLst>
                <c:ext xmlns:c15="http://schemas.microsoft.com/office/drawing/2012/chart" uri="{CE6537A1-D6FC-4f65-9D91-7224C49458BB}"/>
              </c:extLst>
            </c:dLbl>
            <c:delete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Feuil1!$A$2:$A$4</c:f>
              <c:strCache>
                <c:ptCount val="3"/>
                <c:pt idx="0">
                  <c:v>التعليم الابتدائي</c:v>
                </c:pt>
                <c:pt idx="1">
                  <c:v>الثانوي الإعدادي</c:v>
                </c:pt>
                <c:pt idx="2">
                  <c:v>الثانوي التأهيلي</c:v>
                </c:pt>
              </c:strCache>
            </c:strRef>
          </c:cat>
          <c:val>
            <c:numRef>
              <c:f>Feuil1!$C$2:$C$4</c:f>
              <c:numCache>
                <c:formatCode>0%</c:formatCode>
                <c:ptCount val="3"/>
                <c:pt idx="0">
                  <c:v>0.99</c:v>
                </c:pt>
                <c:pt idx="1">
                  <c:v>0.95000000000000018</c:v>
                </c:pt>
                <c:pt idx="2">
                  <c:v>0.93</c:v>
                </c:pt>
              </c:numCache>
            </c:numRef>
          </c:val>
        </c:ser>
        <c:gapWidth val="219"/>
        <c:overlap val="-27"/>
        <c:axId val="53274880"/>
        <c:axId val="53030912"/>
      </c:barChart>
      <c:catAx>
        <c:axId val="53274880"/>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ctr">
              <a:defRPr lang="fr-FR" sz="1600" b="1" i="0" u="none" strike="noStrike" kern="1200" baseline="0">
                <a:solidFill>
                  <a:schemeClr val="tx1"/>
                </a:solidFill>
                <a:latin typeface="+mn-lt"/>
                <a:ea typeface="+mn-ea"/>
                <a:cs typeface="+mn-cs"/>
              </a:defRPr>
            </a:pPr>
            <a:endParaRPr lang="fr-FR"/>
          </a:p>
        </c:txPr>
        <c:crossAx val="53030912"/>
        <c:crossesAt val="0"/>
        <c:auto val="1"/>
        <c:lblAlgn val="ctr"/>
        <c:lblOffset val="100"/>
      </c:catAx>
      <c:valAx>
        <c:axId val="53030912"/>
        <c:scaling>
          <c:orientation val="minMax"/>
          <c:max val="1"/>
        </c:scaling>
        <c:axPos val="l"/>
        <c:majorGridlines>
          <c:spPr>
            <a:ln w="9525" cap="flat" cmpd="sng" algn="ctr">
              <a:solidFill>
                <a:schemeClr val="tx1">
                  <a:lumMod val="15000"/>
                  <a:lumOff val="85000"/>
                </a:schemeClr>
              </a:solidFill>
              <a:round/>
            </a:ln>
            <a:effectLst/>
          </c:spPr>
        </c:majorGridlines>
        <c:numFmt formatCode="0%" sourceLinked="1"/>
        <c:maj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fr-FR"/>
          </a:p>
        </c:txPr>
        <c:crossAx val="53274880"/>
        <c:crosses val="autoZero"/>
        <c:crossBetween val="between"/>
      </c:valAx>
      <c:spPr>
        <a:noFill/>
        <a:ln>
          <a:noFill/>
        </a:ln>
        <a:effectLst/>
      </c:spPr>
    </c:plotArea>
    <c:legend>
      <c:legendPos val="b"/>
      <c:spPr>
        <a:noFill/>
        <a:ln>
          <a:noFill/>
        </a:ln>
        <a:effectLst/>
      </c:spPr>
      <c:txPr>
        <a:bodyPr rot="0" spcFirstLastPara="1" vertOverflow="ellipsis" vert="horz" wrap="square" anchor="ctr" anchorCtr="1"/>
        <a:lstStyle/>
        <a:p>
          <a:pPr algn="ctr">
            <a:defRPr lang="fr-FR" sz="1600" b="1" i="0" u="none" strike="noStrike" kern="1200" baseline="0">
              <a:solidFill>
                <a:schemeClr val="tx1"/>
              </a:solidFill>
              <a:latin typeface="+mn-lt"/>
              <a:ea typeface="+mn-ea"/>
              <a:cs typeface="+mn-cs"/>
            </a:defRPr>
          </a:pPr>
          <a:endParaRPr lang="fr-FR"/>
        </a:p>
      </c:txPr>
    </c:legend>
    <c:plotVisOnly val="1"/>
    <c:dispBlanksAs val="gap"/>
  </c:chart>
  <c:spPr>
    <a:noFill/>
    <a:ln>
      <a:noFill/>
    </a:ln>
    <a:effectLst/>
  </c:spPr>
  <c:txPr>
    <a:bodyPr/>
    <a:lstStyle/>
    <a:p>
      <a:pPr>
        <a:defRPr/>
      </a:pPr>
      <a:endParaRPr lang="fr-FR"/>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sz="1600">
                <a:solidFill>
                  <a:schemeClr val="tx1"/>
                </a:solidFill>
                <a:latin typeface="Arabic Typesetting" pitchFamily="66" charset="-78"/>
                <a:cs typeface="Arabic Typesetting" pitchFamily="66" charset="-78"/>
              </a:defRPr>
            </a:pPr>
            <a:r>
              <a:rPr lang="ar-MA" sz="1600" b="1" i="0" u="none" strike="noStrike" baseline="0">
                <a:solidFill>
                  <a:schemeClr val="tx1"/>
                </a:solidFill>
                <a:effectLst/>
                <a:latin typeface="Arabic Typesetting" pitchFamily="66" charset="-78"/>
                <a:cs typeface="Arabic Typesetting" pitchFamily="66" charset="-78"/>
              </a:rPr>
              <a:t>نسبة </a:t>
            </a:r>
            <a:r>
              <a:rPr lang="ar-MA" sz="1600" b="1" i="0" u="none" strike="noStrike" baseline="0">
                <a:solidFill>
                  <a:schemeClr val="tx1"/>
                </a:solidFill>
                <a:latin typeface="Arabic Typesetting" pitchFamily="66" charset="-78"/>
                <a:cs typeface="Arabic Typesetting" pitchFamily="66" charset="-78"/>
              </a:rPr>
              <a:t>المؤسسات </a:t>
            </a:r>
            <a:r>
              <a:rPr lang="ar-MA" sz="1600" b="1" i="0" u="none" strike="noStrike" baseline="0">
                <a:solidFill>
                  <a:schemeClr val="tx1"/>
                </a:solidFill>
                <a:effectLst/>
                <a:latin typeface="Arabic Typesetting" pitchFamily="66" charset="-78"/>
                <a:cs typeface="Arabic Typesetting" pitchFamily="66" charset="-78"/>
              </a:rPr>
              <a:t>المشاركة </a:t>
            </a:r>
            <a:r>
              <a:rPr lang="fr-FR" sz="1600" b="1" i="0" u="none" strike="noStrike" baseline="0">
                <a:solidFill>
                  <a:schemeClr val="tx1"/>
                </a:solidFill>
                <a:latin typeface="Arabic Typesetting" pitchFamily="66" charset="-78"/>
                <a:cs typeface="Arabic Typesetting" pitchFamily="66" charset="-78"/>
              </a:rPr>
              <a:t>حسب القطاع</a:t>
            </a:r>
            <a:endParaRPr lang="fr-FR" sz="1600">
              <a:solidFill>
                <a:schemeClr val="tx1"/>
              </a:solidFill>
              <a:latin typeface="Arabic Typesetting" pitchFamily="66" charset="-78"/>
              <a:cs typeface="Arabic Typesetting" pitchFamily="66" charset="-78"/>
            </a:endParaRPr>
          </a:p>
        </c:rich>
      </c:tx>
      <c:layout>
        <c:manualLayout>
          <c:xMode val="edge"/>
          <c:yMode val="edge"/>
          <c:x val="0.16919832916807426"/>
          <c:y val="6.5547747697303954E-2"/>
        </c:manualLayout>
      </c:layout>
      <c:overlay val="1"/>
    </c:title>
    <c:view3D>
      <c:rotX val="35"/>
      <c:rotY val="50"/>
      <c:perspective val="30"/>
    </c:view3D>
    <c:plotArea>
      <c:layout>
        <c:manualLayout>
          <c:layoutTarget val="inner"/>
          <c:xMode val="edge"/>
          <c:yMode val="edge"/>
          <c:x val="5.1007729935907534E-2"/>
          <c:y val="0.20058008342898739"/>
          <c:w val="0.92346209802064061"/>
          <c:h val="0.79941991657101263"/>
        </c:manualLayout>
      </c:layout>
      <c:pie3DChart>
        <c:varyColors val="1"/>
        <c:ser>
          <c:idx val="1"/>
          <c:order val="0"/>
          <c:explosion val="25"/>
          <c:dPt>
            <c:idx val="0"/>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dPt>
            <c:idx val="1"/>
            <c:spPr>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cat>
            <c:strRef>
              <c:f>NATIONAL!$E$2:$F$2</c:f>
              <c:strCache>
                <c:ptCount val="2"/>
                <c:pt idx="0">
                  <c:v>القطاع الخصوصي</c:v>
                </c:pt>
                <c:pt idx="1">
                  <c:v>القطاع العمومي</c:v>
                </c:pt>
              </c:strCache>
            </c:strRef>
          </c:cat>
          <c:val>
            <c:numRef>
              <c:f>NATIONAL!$E$7:$F$7</c:f>
              <c:numCache>
                <c:formatCode>General</c:formatCode>
                <c:ptCount val="2"/>
                <c:pt idx="0">
                  <c:v>943</c:v>
                </c:pt>
                <c:pt idx="1">
                  <c:v>5154</c:v>
                </c:pt>
              </c:numCache>
            </c:numRef>
          </c:val>
        </c:ser>
      </c:pie3DChart>
    </c:plotArea>
    <c:plotVisOnly val="1"/>
    <c:dispBlanksAs val="zero"/>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fr-FR"/>
  <c:chart>
    <c:autoTitleDeleted val="1"/>
    <c:view3D>
      <c:rotX val="20"/>
      <c:depthPercent val="190"/>
      <c:perspective val="30"/>
    </c:view3D>
    <c:plotArea>
      <c:layout>
        <c:manualLayout>
          <c:layoutTarget val="inner"/>
          <c:xMode val="edge"/>
          <c:yMode val="edge"/>
          <c:x val="0.11379414220949714"/>
          <c:y val="0.21069911715581024"/>
          <c:w val="0.78246586684550867"/>
          <c:h val="0.73663546773634425"/>
        </c:manualLayout>
      </c:layout>
      <c:pie3DChart>
        <c:varyColors val="1"/>
        <c:ser>
          <c:idx val="1"/>
          <c:order val="0"/>
          <c:spPr>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plosion val="3"/>
          <c:dPt>
            <c:idx val="0"/>
            <c:explosion val="10"/>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dLbls>
            <c:dLbl>
              <c:idx val="0"/>
              <c:layout>
                <c:manualLayout>
                  <c:x val="-0.23121719160105089"/>
                  <c:y val="4.2089833110483831E-2"/>
                </c:manualLayout>
              </c:layout>
              <c:tx>
                <c:rich>
                  <a:bodyPr/>
                  <a:lstStyle/>
                  <a:p>
                    <a:r>
                      <a:rPr lang="ar-AE" sz="1600" b="1" dirty="0">
                        <a:solidFill>
                          <a:schemeClr val="bg1"/>
                        </a:solidFill>
                        <a:latin typeface="Arabic Typesetting" pitchFamily="66" charset="-78"/>
                        <a:cs typeface="Arabic Typesetting" pitchFamily="66" charset="-78"/>
                      </a:rPr>
                      <a:t>قروي
</a:t>
                    </a:r>
                    <a:r>
                      <a:rPr lang="ar-AE" sz="1600" b="1" dirty="0" smtClean="0">
                        <a:solidFill>
                          <a:schemeClr val="bg1"/>
                        </a:solidFill>
                        <a:latin typeface="Arabic Typesetting" pitchFamily="66" charset="-78"/>
                        <a:cs typeface="Arabic Typesetting" pitchFamily="66" charset="-78"/>
                      </a:rPr>
                      <a:t>62%</a:t>
                    </a:r>
                    <a:endParaRPr lang="ar-AE" sz="1600" b="1" dirty="0">
                      <a:solidFill>
                        <a:schemeClr val="bg1"/>
                      </a:solidFill>
                      <a:latin typeface="Arabic Typesetting" pitchFamily="66" charset="-78"/>
                      <a:cs typeface="Arabic Typesetting" pitchFamily="66" charset="-78"/>
                    </a:endParaRPr>
                  </a:p>
                </c:rich>
              </c:tx>
              <c:showVal val="1"/>
              <c:showCatName val="1"/>
              <c:showPercent val="1"/>
              <c:separator>
</c:separator>
              <c:extLst>
                <c:ext xmlns:c15="http://schemas.microsoft.com/office/drawing/2012/chart" uri="{CE6537A1-D6FC-4f65-9D91-7224C49458BB}"/>
              </c:extLst>
            </c:dLbl>
            <c:dLbl>
              <c:idx val="1"/>
              <c:layout>
                <c:manualLayout>
                  <c:x val="0.26524036758182401"/>
                  <c:y val="-0.10546161240049649"/>
                </c:manualLayout>
              </c:layout>
              <c:tx>
                <c:rich>
                  <a:bodyPr/>
                  <a:lstStyle/>
                  <a:p>
                    <a:fld id="{9CA06A03-F107-459B-B86D-0B9F9A5B8434}" type="CATEGORYNAME">
                      <a:rPr lang="ar-MA" smtClean="0"/>
                      <a:pPr/>
                      <a:t>[NOM DE CATÉGORIE]</a:t>
                    </a:fld>
                    <a:r>
                      <a:rPr lang="ar-MA" baseline="0" dirty="0" smtClean="0"/>
                      <a:t>
38%</a:t>
                    </a:r>
                  </a:p>
                </c:rich>
              </c:tx>
              <c:showCatName val="1"/>
              <c:showPercent val="1"/>
              <c:separator>
</c:separator>
              <c:extLst>
                <c:ext xmlns:c15="http://schemas.microsoft.com/office/drawing/2012/chart" uri="{CE6537A1-D6FC-4f65-9D91-7224C49458BB}">
                  <c15:dlblFieldTable/>
                  <c15:showDataLabelsRange val="0"/>
                </c:ext>
              </c:extLst>
            </c:dLbl>
            <c:spPr>
              <a:noFill/>
              <a:ln>
                <a:noFill/>
              </a:ln>
              <a:effectLst/>
            </c:spPr>
            <c:txPr>
              <a:bodyPr/>
              <a:lstStyle/>
              <a:p>
                <a:pPr>
                  <a:defRPr sz="1600" b="1">
                    <a:solidFill>
                      <a:schemeClr val="bg1"/>
                    </a:solidFill>
                    <a:latin typeface="Arabic Typesetting" pitchFamily="66" charset="-78"/>
                    <a:cs typeface="Arabic Typesetting" pitchFamily="66" charset="-78"/>
                  </a:defRPr>
                </a:pPr>
                <a:endParaRPr lang="fr-FR"/>
              </a:p>
            </c:txPr>
            <c:showCatName val="1"/>
            <c:showPercent val="1"/>
            <c:separator>
</c:separator>
            <c:extLst>
              <c:ext xmlns:c15="http://schemas.microsoft.com/office/drawing/2012/chart" uri="{CE6537A1-D6FC-4f65-9D91-7224C49458BB}"/>
            </c:extLst>
          </c:dLbls>
          <c:cat>
            <c:strRef>
              <c:f>NATIONAL!$G$2:$H$2</c:f>
              <c:strCache>
                <c:ptCount val="2"/>
                <c:pt idx="0">
                  <c:v>قروي</c:v>
                </c:pt>
                <c:pt idx="1">
                  <c:v>حضري</c:v>
                </c:pt>
              </c:strCache>
            </c:strRef>
          </c:cat>
          <c:val>
            <c:numRef>
              <c:f>NATIONAL!$G$7:$H$7</c:f>
              <c:numCache>
                <c:formatCode>General</c:formatCode>
                <c:ptCount val="2"/>
                <c:pt idx="0">
                  <c:v>2951</c:v>
                </c:pt>
                <c:pt idx="1">
                  <c:v>3146</c:v>
                </c:pt>
              </c:numCache>
            </c:numRef>
          </c:val>
        </c:ser>
      </c:pie3DChart>
    </c:plotArea>
    <c:plotVisOnly val="1"/>
    <c:dispBlanksAs val="zero"/>
  </c:chart>
  <c:externalData r:id="rId1"/>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70B20C-D375-4DC1-B199-492A6BCF8578}"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fr-FR"/>
        </a:p>
      </dgm:t>
    </dgm:pt>
    <dgm:pt modelId="{CE25019D-EC2E-4865-8E8F-FA1AB141F5DA}">
      <dgm:prSet phldrT="[Texte]" custT="1"/>
      <dgm:spPr/>
      <dgm:t>
        <a:bodyPr/>
        <a:lstStyle/>
        <a:p>
          <a:r>
            <a:rPr lang="ar-MA" sz="1200" b="1" smtClean="0">
              <a:latin typeface="Arabic Typesetting" pitchFamily="66" charset="-78"/>
              <a:cs typeface="Arabic Typesetting" pitchFamily="66" charset="-78"/>
            </a:rPr>
            <a:t>توجهات </a:t>
          </a:r>
          <a:r>
            <a:rPr lang="ar-MA" sz="1200" b="1">
              <a:latin typeface="Arabic Typesetting" pitchFamily="66" charset="-78"/>
              <a:cs typeface="Arabic Typesetting" pitchFamily="66" charset="-78"/>
            </a:rPr>
            <a:t>وطنية</a:t>
          </a:r>
          <a:endParaRPr lang="fr-FR" sz="1200" b="1">
            <a:latin typeface="Arabic Typesetting" pitchFamily="66" charset="-78"/>
            <a:cs typeface="Arabic Typesetting" pitchFamily="66" charset="-78"/>
          </a:endParaRPr>
        </a:p>
      </dgm:t>
    </dgm:pt>
    <dgm:pt modelId="{740BF7A5-818B-4EC4-BAA8-7D0A8ACC2E67}" type="parTrans" cxnId="{5D2825C5-DB89-4850-A56C-40CED94795AC}">
      <dgm:prSet/>
      <dgm:spPr/>
      <dgm:t>
        <a:bodyPr/>
        <a:lstStyle/>
        <a:p>
          <a:endParaRPr lang="fr-FR"/>
        </a:p>
      </dgm:t>
    </dgm:pt>
    <dgm:pt modelId="{06E4B566-8D76-4B69-BDDD-55C84952A7D6}" type="sibTrans" cxnId="{5D2825C5-DB89-4850-A56C-40CED94795AC}">
      <dgm:prSet/>
      <dgm:spPr/>
      <dgm:t>
        <a:bodyPr/>
        <a:lstStyle/>
        <a:p>
          <a:endParaRPr lang="fr-FR"/>
        </a:p>
      </dgm:t>
    </dgm:pt>
    <dgm:pt modelId="{4722FA94-6D8C-4E35-BEF3-D8495D46A3C0}">
      <dgm:prSet phldrT="[Texte]" custT="1">
        <dgm:style>
          <a:lnRef idx="2">
            <a:schemeClr val="accent1"/>
          </a:lnRef>
          <a:fillRef idx="1">
            <a:schemeClr val="lt1"/>
          </a:fillRef>
          <a:effectRef idx="0">
            <a:schemeClr val="accent1"/>
          </a:effectRef>
          <a:fontRef idx="minor">
            <a:schemeClr val="dk1"/>
          </a:fontRef>
        </dgm:style>
      </dgm:prSet>
      <dgm:spPr/>
      <dgm:t>
        <a:bodyPr/>
        <a:lstStyle/>
        <a:p>
          <a:r>
            <a:rPr lang="ar-MA" sz="1200" b="1" dirty="0">
              <a:latin typeface="Arabic Typesetting" pitchFamily="66" charset="-78"/>
              <a:cs typeface="Arabic Typesetting" pitchFamily="66" charset="-78"/>
            </a:rPr>
            <a:t>البرنامج الحكومي والاستراتيجيات القطاعية</a:t>
          </a:r>
          <a:endParaRPr lang="fr-FR" sz="1200" b="1" dirty="0">
            <a:latin typeface="Arabic Typesetting" pitchFamily="66" charset="-78"/>
            <a:cs typeface="Arabic Typesetting" pitchFamily="66" charset="-78"/>
          </a:endParaRPr>
        </a:p>
      </dgm:t>
    </dgm:pt>
    <dgm:pt modelId="{3D208CC1-CE6E-4BDE-81DE-7030A1B49E1D}" type="parTrans" cxnId="{5D02B53E-523A-4816-B9B4-976CB957D246}">
      <dgm:prSet/>
      <dgm:spPr/>
      <dgm:t>
        <a:bodyPr/>
        <a:lstStyle/>
        <a:p>
          <a:endParaRPr lang="fr-FR"/>
        </a:p>
      </dgm:t>
    </dgm:pt>
    <dgm:pt modelId="{D326F8AF-76B7-4487-99BA-7CCC5E4C9F62}" type="sibTrans" cxnId="{5D02B53E-523A-4816-B9B4-976CB957D246}">
      <dgm:prSet/>
      <dgm:spPr/>
      <dgm:t>
        <a:bodyPr/>
        <a:lstStyle/>
        <a:p>
          <a:endParaRPr lang="fr-FR"/>
        </a:p>
      </dgm:t>
    </dgm:pt>
    <dgm:pt modelId="{D84C9B12-9E7E-4A68-AE8B-0FF846CB663E}">
      <dgm:prSet phldrT="[Texte]" custT="1">
        <dgm:style>
          <a:lnRef idx="2">
            <a:schemeClr val="accent1"/>
          </a:lnRef>
          <a:fillRef idx="1">
            <a:schemeClr val="lt1"/>
          </a:fillRef>
          <a:effectRef idx="0">
            <a:schemeClr val="accent1"/>
          </a:effectRef>
          <a:fontRef idx="minor">
            <a:schemeClr val="dk1"/>
          </a:fontRef>
        </dgm:style>
      </dgm:prSet>
      <dgm:spPr/>
      <dgm:t>
        <a:bodyPr/>
        <a:lstStyle/>
        <a:p>
          <a:r>
            <a:rPr lang="ar-MA" sz="1200" b="1">
              <a:latin typeface="Arabic Typesetting" pitchFamily="66" charset="-78"/>
              <a:cs typeface="Arabic Typesetting" pitchFamily="66" charset="-78"/>
            </a:rPr>
            <a:t>التقرير حول الجهوية الموسعة</a:t>
          </a:r>
          <a:endParaRPr lang="fr-FR" sz="1200" b="1">
            <a:latin typeface="Arabic Typesetting" pitchFamily="66" charset="-78"/>
            <a:cs typeface="Arabic Typesetting" pitchFamily="66" charset="-78"/>
          </a:endParaRPr>
        </a:p>
      </dgm:t>
    </dgm:pt>
    <dgm:pt modelId="{19BB29AC-1395-48BD-9B3B-FF56B5736308}" type="parTrans" cxnId="{3AD98E5F-ACC8-450A-B27F-97D494F7824E}">
      <dgm:prSet/>
      <dgm:spPr/>
      <dgm:t>
        <a:bodyPr/>
        <a:lstStyle/>
        <a:p>
          <a:endParaRPr lang="fr-FR"/>
        </a:p>
      </dgm:t>
    </dgm:pt>
    <dgm:pt modelId="{3D30B274-5347-4A7F-9413-792CF6231AA1}" type="sibTrans" cxnId="{3AD98E5F-ACC8-450A-B27F-97D494F7824E}">
      <dgm:prSet/>
      <dgm:spPr/>
      <dgm:t>
        <a:bodyPr/>
        <a:lstStyle/>
        <a:p>
          <a:endParaRPr lang="fr-FR"/>
        </a:p>
      </dgm:t>
    </dgm:pt>
    <dgm:pt modelId="{BC6603DD-AF24-4F57-A624-92341358FE79}">
      <dgm:prSet phldrT="[Texte]" custT="1">
        <dgm:style>
          <a:lnRef idx="2">
            <a:schemeClr val="accent1"/>
          </a:lnRef>
          <a:fillRef idx="1">
            <a:schemeClr val="lt1"/>
          </a:fillRef>
          <a:effectRef idx="0">
            <a:schemeClr val="accent1"/>
          </a:effectRef>
          <a:fontRef idx="minor">
            <a:schemeClr val="dk1"/>
          </a:fontRef>
        </dgm:style>
      </dgm:prSet>
      <dgm:spPr/>
      <dgm:t>
        <a:bodyPr/>
        <a:lstStyle/>
        <a:p>
          <a:r>
            <a:rPr lang="ar-MA" sz="1200" b="1" dirty="0">
              <a:latin typeface="Arabic Typesetting" pitchFamily="66" charset="-78"/>
              <a:cs typeface="Arabic Typesetting" pitchFamily="66" charset="-78"/>
            </a:rPr>
            <a:t>الخطب الملكية</a:t>
          </a:r>
          <a:endParaRPr lang="fr-FR" sz="1200" b="1" dirty="0">
            <a:latin typeface="Arabic Typesetting" pitchFamily="66" charset="-78"/>
            <a:cs typeface="Arabic Typesetting" pitchFamily="66" charset="-78"/>
          </a:endParaRPr>
        </a:p>
      </dgm:t>
    </dgm:pt>
    <dgm:pt modelId="{AE769DF9-B0B8-48FE-AD54-8DBB99DF30D4}" type="parTrans" cxnId="{1162F1B4-F91D-47D3-9948-59551FDB22E5}">
      <dgm:prSet/>
      <dgm:spPr/>
      <dgm:t>
        <a:bodyPr/>
        <a:lstStyle/>
        <a:p>
          <a:endParaRPr lang="fr-FR"/>
        </a:p>
      </dgm:t>
    </dgm:pt>
    <dgm:pt modelId="{B699E062-AAF6-42E3-9116-1A94670AB3A5}" type="sibTrans" cxnId="{1162F1B4-F91D-47D3-9948-59551FDB22E5}">
      <dgm:prSet/>
      <dgm:spPr/>
      <dgm:t>
        <a:bodyPr/>
        <a:lstStyle/>
        <a:p>
          <a:endParaRPr lang="fr-FR"/>
        </a:p>
      </dgm:t>
    </dgm:pt>
    <dgm:pt modelId="{C6C43ECA-D3B5-414D-A47D-D8483E69DA71}">
      <dgm:prSet custT="1">
        <dgm:style>
          <a:lnRef idx="2">
            <a:schemeClr val="accent1"/>
          </a:lnRef>
          <a:fillRef idx="1">
            <a:schemeClr val="lt1"/>
          </a:fillRef>
          <a:effectRef idx="0">
            <a:schemeClr val="accent1"/>
          </a:effectRef>
          <a:fontRef idx="minor">
            <a:schemeClr val="dk1"/>
          </a:fontRef>
        </dgm:style>
      </dgm:prSet>
      <dgm:spPr>
        <a:solidFill>
          <a:schemeClr val="bg1"/>
        </a:solidFill>
      </dgm:spPr>
      <dgm:t>
        <a:bodyPr/>
        <a:lstStyle/>
        <a:p>
          <a:r>
            <a:rPr lang="ar-MA" sz="1200" b="1" dirty="0">
              <a:latin typeface="Arabic Typesetting" pitchFamily="66" charset="-78"/>
              <a:cs typeface="Arabic Typesetting" pitchFamily="66" charset="-78"/>
            </a:rPr>
            <a:t>دستور 2011</a:t>
          </a:r>
          <a:endParaRPr lang="fr-FR" sz="1200" b="1" dirty="0">
            <a:latin typeface="Arabic Typesetting" pitchFamily="66" charset="-78"/>
            <a:cs typeface="Arabic Typesetting" pitchFamily="66" charset="-78"/>
          </a:endParaRPr>
        </a:p>
      </dgm:t>
    </dgm:pt>
    <dgm:pt modelId="{EF9E8D19-8579-498F-9E3E-1778C3338D4C}" type="parTrans" cxnId="{E4755B64-A337-401F-837A-1939A5466EE1}">
      <dgm:prSet/>
      <dgm:spPr/>
      <dgm:t>
        <a:bodyPr/>
        <a:lstStyle/>
        <a:p>
          <a:endParaRPr lang="fr-FR"/>
        </a:p>
      </dgm:t>
    </dgm:pt>
    <dgm:pt modelId="{A1696043-D0EC-4ED6-8763-F0223CB43A05}" type="sibTrans" cxnId="{E4755B64-A337-401F-837A-1939A5466EE1}">
      <dgm:prSet/>
      <dgm:spPr/>
      <dgm:t>
        <a:bodyPr/>
        <a:lstStyle/>
        <a:p>
          <a:endParaRPr lang="fr-FR"/>
        </a:p>
      </dgm:t>
    </dgm:pt>
    <dgm:pt modelId="{2F39797A-9C86-45C7-93E7-70270852543D}">
      <dgm:prSet custT="1">
        <dgm:style>
          <a:lnRef idx="2">
            <a:schemeClr val="accent1"/>
          </a:lnRef>
          <a:fillRef idx="1">
            <a:schemeClr val="lt1"/>
          </a:fillRef>
          <a:effectRef idx="0">
            <a:schemeClr val="accent1"/>
          </a:effectRef>
          <a:fontRef idx="minor">
            <a:schemeClr val="dk1"/>
          </a:fontRef>
        </dgm:style>
      </dgm:prSet>
      <dgm:spPr/>
      <dgm:t>
        <a:bodyPr/>
        <a:lstStyle/>
        <a:p>
          <a:r>
            <a:rPr lang="ar-MA" sz="1200" b="1" dirty="0">
              <a:latin typeface="Arabic Typesetting" pitchFamily="66" charset="-78"/>
              <a:cs typeface="Arabic Typesetting" pitchFamily="66" charset="-78"/>
            </a:rPr>
            <a:t>الميثاق الوطني للتربية والتكوين</a:t>
          </a:r>
          <a:endParaRPr lang="fr-FR" sz="1200" b="1" dirty="0">
            <a:latin typeface="Arabic Typesetting" pitchFamily="66" charset="-78"/>
            <a:cs typeface="Arabic Typesetting" pitchFamily="66" charset="-78"/>
          </a:endParaRPr>
        </a:p>
      </dgm:t>
    </dgm:pt>
    <dgm:pt modelId="{4C562102-9F13-4909-A0DE-338673E60B8F}" type="parTrans" cxnId="{A03ED76E-EEC5-4E66-A7BC-B9A2422DB64B}">
      <dgm:prSet/>
      <dgm:spPr/>
      <dgm:t>
        <a:bodyPr/>
        <a:lstStyle/>
        <a:p>
          <a:endParaRPr lang="fr-FR"/>
        </a:p>
      </dgm:t>
    </dgm:pt>
    <dgm:pt modelId="{DF6F506E-E11B-4DDF-BE34-6297862A70AC}" type="sibTrans" cxnId="{A03ED76E-EEC5-4E66-A7BC-B9A2422DB64B}">
      <dgm:prSet/>
      <dgm:spPr/>
      <dgm:t>
        <a:bodyPr/>
        <a:lstStyle/>
        <a:p>
          <a:endParaRPr lang="fr-FR"/>
        </a:p>
      </dgm:t>
    </dgm:pt>
    <dgm:pt modelId="{4EE5C643-5873-40BA-A3B1-D189E7357FA8}">
      <dgm:prSet custT="1">
        <dgm:style>
          <a:lnRef idx="2">
            <a:schemeClr val="accent1"/>
          </a:lnRef>
          <a:fillRef idx="1">
            <a:schemeClr val="lt1"/>
          </a:fillRef>
          <a:effectRef idx="0">
            <a:schemeClr val="accent1"/>
          </a:effectRef>
          <a:fontRef idx="minor">
            <a:schemeClr val="dk1"/>
          </a:fontRef>
        </dgm:style>
      </dgm:prSet>
      <dgm:spPr>
        <a:solidFill>
          <a:schemeClr val="bg1"/>
        </a:solidFill>
      </dgm:spPr>
      <dgm:t>
        <a:bodyPr/>
        <a:lstStyle/>
        <a:p>
          <a:r>
            <a:rPr lang="ar-MA" sz="1200" b="1" smtClean="0">
              <a:latin typeface="Arabic Typesetting" pitchFamily="66" charset="-78"/>
              <a:cs typeface="Arabic Typesetting" pitchFamily="66" charset="-78"/>
            </a:rPr>
            <a:t>تقرير 50 سنة من التنمية البشرية وآفاق 2025 </a:t>
          </a:r>
          <a:endParaRPr lang="fr-FR" sz="1200" b="1" dirty="0">
            <a:latin typeface="Arabic Typesetting" pitchFamily="66" charset="-78"/>
            <a:cs typeface="Arabic Typesetting" pitchFamily="66" charset="-78"/>
          </a:endParaRPr>
        </a:p>
      </dgm:t>
    </dgm:pt>
    <dgm:pt modelId="{69AA7721-2ACE-48B1-8AD9-ACDA982DC0BF}" type="parTrans" cxnId="{FF45C5CD-3DB0-4F02-B7BB-8A6A55A1E240}">
      <dgm:prSet/>
      <dgm:spPr/>
      <dgm:t>
        <a:bodyPr/>
        <a:lstStyle/>
        <a:p>
          <a:endParaRPr lang="fr-FR"/>
        </a:p>
      </dgm:t>
    </dgm:pt>
    <dgm:pt modelId="{D51E363D-C53C-4D2F-9788-634FFE15E4F4}" type="sibTrans" cxnId="{FF45C5CD-3DB0-4F02-B7BB-8A6A55A1E240}">
      <dgm:prSet/>
      <dgm:spPr/>
      <dgm:t>
        <a:bodyPr/>
        <a:lstStyle/>
        <a:p>
          <a:endParaRPr lang="fr-FR"/>
        </a:p>
      </dgm:t>
    </dgm:pt>
    <dgm:pt modelId="{FDC68986-4639-4E93-8ACD-3DC1364034B8}" type="pres">
      <dgm:prSet presAssocID="{8B70B20C-D375-4DC1-B199-492A6BCF8578}" presName="cycle" presStyleCnt="0">
        <dgm:presLayoutVars>
          <dgm:chMax val="1"/>
          <dgm:dir/>
          <dgm:animLvl val="ctr"/>
          <dgm:resizeHandles val="exact"/>
        </dgm:presLayoutVars>
      </dgm:prSet>
      <dgm:spPr/>
      <dgm:t>
        <a:bodyPr/>
        <a:lstStyle/>
        <a:p>
          <a:endParaRPr lang="fr-FR"/>
        </a:p>
      </dgm:t>
    </dgm:pt>
    <dgm:pt modelId="{142AFA71-E759-485B-81B1-F7052BA249EB}" type="pres">
      <dgm:prSet presAssocID="{CE25019D-EC2E-4865-8E8F-FA1AB141F5DA}" presName="centerShape" presStyleLbl="node0" presStyleIdx="0" presStyleCnt="1" custLinFactNeighborX="532"/>
      <dgm:spPr/>
      <dgm:t>
        <a:bodyPr/>
        <a:lstStyle/>
        <a:p>
          <a:endParaRPr lang="fr-FR"/>
        </a:p>
      </dgm:t>
    </dgm:pt>
    <dgm:pt modelId="{A46826F5-8169-445C-BAFF-363B7A616AE4}" type="pres">
      <dgm:prSet presAssocID="{3D208CC1-CE6E-4BDE-81DE-7030A1B49E1D}" presName="parTrans" presStyleLbl="bgSibTrans2D1" presStyleIdx="0" presStyleCnt="6"/>
      <dgm:spPr/>
      <dgm:t>
        <a:bodyPr/>
        <a:lstStyle/>
        <a:p>
          <a:endParaRPr lang="fr-FR"/>
        </a:p>
      </dgm:t>
    </dgm:pt>
    <dgm:pt modelId="{CA51B2C5-1CB2-46E0-AC86-1D8EE44949AF}" type="pres">
      <dgm:prSet presAssocID="{4722FA94-6D8C-4E35-BEF3-D8495D46A3C0}" presName="node" presStyleLbl="node1" presStyleIdx="0" presStyleCnt="6" custScaleX="150431">
        <dgm:presLayoutVars>
          <dgm:bulletEnabled val="1"/>
        </dgm:presLayoutVars>
      </dgm:prSet>
      <dgm:spPr/>
      <dgm:t>
        <a:bodyPr/>
        <a:lstStyle/>
        <a:p>
          <a:endParaRPr lang="fr-FR"/>
        </a:p>
      </dgm:t>
    </dgm:pt>
    <dgm:pt modelId="{9EDCE2A6-07C1-4D95-8BFB-F2421EE9434E}" type="pres">
      <dgm:prSet presAssocID="{19BB29AC-1395-48BD-9B3B-FF56B5736308}" presName="parTrans" presStyleLbl="bgSibTrans2D1" presStyleIdx="1" presStyleCnt="6"/>
      <dgm:spPr/>
      <dgm:t>
        <a:bodyPr/>
        <a:lstStyle/>
        <a:p>
          <a:endParaRPr lang="fr-FR"/>
        </a:p>
      </dgm:t>
    </dgm:pt>
    <dgm:pt modelId="{824D56E7-0375-4285-A059-3AA2823D333A}" type="pres">
      <dgm:prSet presAssocID="{D84C9B12-9E7E-4A68-AE8B-0FF846CB663E}" presName="node" presStyleLbl="node1" presStyleIdx="1" presStyleCnt="6">
        <dgm:presLayoutVars>
          <dgm:bulletEnabled val="1"/>
        </dgm:presLayoutVars>
      </dgm:prSet>
      <dgm:spPr/>
      <dgm:t>
        <a:bodyPr/>
        <a:lstStyle/>
        <a:p>
          <a:endParaRPr lang="fr-FR"/>
        </a:p>
      </dgm:t>
    </dgm:pt>
    <dgm:pt modelId="{C235B12F-AE7C-4228-9FE5-977FF8677EE9}" type="pres">
      <dgm:prSet presAssocID="{AE769DF9-B0B8-48FE-AD54-8DBB99DF30D4}" presName="parTrans" presStyleLbl="bgSibTrans2D1" presStyleIdx="2" presStyleCnt="6"/>
      <dgm:spPr/>
      <dgm:t>
        <a:bodyPr/>
        <a:lstStyle/>
        <a:p>
          <a:endParaRPr lang="fr-FR"/>
        </a:p>
      </dgm:t>
    </dgm:pt>
    <dgm:pt modelId="{C2C224EA-9EF9-410B-BD7B-8ED4108A263A}" type="pres">
      <dgm:prSet presAssocID="{BC6603DD-AF24-4F57-A624-92341358FE79}" presName="node" presStyleLbl="node1" presStyleIdx="2" presStyleCnt="6">
        <dgm:presLayoutVars>
          <dgm:bulletEnabled val="1"/>
        </dgm:presLayoutVars>
      </dgm:prSet>
      <dgm:spPr/>
      <dgm:t>
        <a:bodyPr/>
        <a:lstStyle/>
        <a:p>
          <a:endParaRPr lang="fr-FR"/>
        </a:p>
      </dgm:t>
    </dgm:pt>
    <dgm:pt modelId="{AEC06F88-0B2F-4AED-93AB-904DE2234BCB}" type="pres">
      <dgm:prSet presAssocID="{EF9E8D19-8579-498F-9E3E-1778C3338D4C}" presName="parTrans" presStyleLbl="bgSibTrans2D1" presStyleIdx="3" presStyleCnt="6"/>
      <dgm:spPr/>
      <dgm:t>
        <a:bodyPr/>
        <a:lstStyle/>
        <a:p>
          <a:endParaRPr lang="fr-FR"/>
        </a:p>
      </dgm:t>
    </dgm:pt>
    <dgm:pt modelId="{A12D60AB-9E6B-4C9A-AA02-5108F768ECF4}" type="pres">
      <dgm:prSet presAssocID="{C6C43ECA-D3B5-414D-A47D-D8483E69DA71}" presName="node" presStyleLbl="node1" presStyleIdx="3" presStyleCnt="6">
        <dgm:presLayoutVars>
          <dgm:bulletEnabled val="1"/>
        </dgm:presLayoutVars>
      </dgm:prSet>
      <dgm:spPr/>
      <dgm:t>
        <a:bodyPr/>
        <a:lstStyle/>
        <a:p>
          <a:endParaRPr lang="fr-FR"/>
        </a:p>
      </dgm:t>
    </dgm:pt>
    <dgm:pt modelId="{A3B51713-0F61-49C4-ABDF-C70E6867A688}" type="pres">
      <dgm:prSet presAssocID="{69AA7721-2ACE-48B1-8AD9-ACDA982DC0BF}" presName="parTrans" presStyleLbl="bgSibTrans2D1" presStyleIdx="4" presStyleCnt="6"/>
      <dgm:spPr/>
      <dgm:t>
        <a:bodyPr/>
        <a:lstStyle/>
        <a:p>
          <a:endParaRPr lang="fr-FR"/>
        </a:p>
      </dgm:t>
    </dgm:pt>
    <dgm:pt modelId="{25EBBF46-9EDB-4459-9FD5-CC3F149AC919}" type="pres">
      <dgm:prSet presAssocID="{4EE5C643-5873-40BA-A3B1-D189E7357FA8}" presName="node" presStyleLbl="node1" presStyleIdx="4" presStyleCnt="6" custScaleX="158908" custRadScaleRad="100309" custRadScaleInc="14980">
        <dgm:presLayoutVars>
          <dgm:bulletEnabled val="1"/>
        </dgm:presLayoutVars>
      </dgm:prSet>
      <dgm:spPr/>
      <dgm:t>
        <a:bodyPr/>
        <a:lstStyle/>
        <a:p>
          <a:endParaRPr lang="fr-FR"/>
        </a:p>
      </dgm:t>
    </dgm:pt>
    <dgm:pt modelId="{D9E102FB-54AB-40A6-A666-3063CDD957D3}" type="pres">
      <dgm:prSet presAssocID="{4C562102-9F13-4909-A0DE-338673E60B8F}" presName="parTrans" presStyleLbl="bgSibTrans2D1" presStyleIdx="5" presStyleCnt="6"/>
      <dgm:spPr/>
      <dgm:t>
        <a:bodyPr/>
        <a:lstStyle/>
        <a:p>
          <a:endParaRPr lang="fr-FR"/>
        </a:p>
      </dgm:t>
    </dgm:pt>
    <dgm:pt modelId="{E5BA15DB-63A0-4F37-82B1-E89A15B82327}" type="pres">
      <dgm:prSet presAssocID="{2F39797A-9C86-45C7-93E7-70270852543D}" presName="node" presStyleLbl="node1" presStyleIdx="5" presStyleCnt="6" custScaleX="120494">
        <dgm:presLayoutVars>
          <dgm:bulletEnabled val="1"/>
        </dgm:presLayoutVars>
      </dgm:prSet>
      <dgm:spPr/>
      <dgm:t>
        <a:bodyPr/>
        <a:lstStyle/>
        <a:p>
          <a:endParaRPr lang="fr-FR"/>
        </a:p>
      </dgm:t>
    </dgm:pt>
  </dgm:ptLst>
  <dgm:cxnLst>
    <dgm:cxn modelId="{7B68961F-9EED-4931-A22F-97C59A00B361}" type="presOf" srcId="{BC6603DD-AF24-4F57-A624-92341358FE79}" destId="{C2C224EA-9EF9-410B-BD7B-8ED4108A263A}" srcOrd="0" destOrd="0" presId="urn:microsoft.com/office/officeart/2005/8/layout/radial4"/>
    <dgm:cxn modelId="{1F7595D8-EE53-4C57-B2D0-5E1917CF96EE}" type="presOf" srcId="{C6C43ECA-D3B5-414D-A47D-D8483E69DA71}" destId="{A12D60AB-9E6B-4C9A-AA02-5108F768ECF4}" srcOrd="0" destOrd="0" presId="urn:microsoft.com/office/officeart/2005/8/layout/radial4"/>
    <dgm:cxn modelId="{4AED9CA8-17EF-41B1-B173-893F2D52785C}" type="presOf" srcId="{CE25019D-EC2E-4865-8E8F-FA1AB141F5DA}" destId="{142AFA71-E759-485B-81B1-F7052BA249EB}" srcOrd="0" destOrd="0" presId="urn:microsoft.com/office/officeart/2005/8/layout/radial4"/>
    <dgm:cxn modelId="{8378DCE9-8214-473C-A4D5-8C0F8F6B8945}" type="presOf" srcId="{69AA7721-2ACE-48B1-8AD9-ACDA982DC0BF}" destId="{A3B51713-0F61-49C4-ABDF-C70E6867A688}" srcOrd="0" destOrd="0" presId="urn:microsoft.com/office/officeart/2005/8/layout/radial4"/>
    <dgm:cxn modelId="{10E7E87D-E3EE-41D5-A323-5DC29737CC56}" type="presOf" srcId="{2F39797A-9C86-45C7-93E7-70270852543D}" destId="{E5BA15DB-63A0-4F37-82B1-E89A15B82327}" srcOrd="0" destOrd="0" presId="urn:microsoft.com/office/officeart/2005/8/layout/radial4"/>
    <dgm:cxn modelId="{DBD48897-D48D-41D8-8166-1F7886E833CE}" type="presOf" srcId="{4722FA94-6D8C-4E35-BEF3-D8495D46A3C0}" destId="{CA51B2C5-1CB2-46E0-AC86-1D8EE44949AF}" srcOrd="0" destOrd="0" presId="urn:microsoft.com/office/officeart/2005/8/layout/radial4"/>
    <dgm:cxn modelId="{0393EC2F-C978-402C-8348-E8B1E341BC49}" type="presOf" srcId="{AE769DF9-B0B8-48FE-AD54-8DBB99DF30D4}" destId="{C235B12F-AE7C-4228-9FE5-977FF8677EE9}" srcOrd="0" destOrd="0" presId="urn:microsoft.com/office/officeart/2005/8/layout/radial4"/>
    <dgm:cxn modelId="{5762D686-C6E5-41AA-9320-9F15D4861C24}" type="presOf" srcId="{D84C9B12-9E7E-4A68-AE8B-0FF846CB663E}" destId="{824D56E7-0375-4285-A059-3AA2823D333A}" srcOrd="0" destOrd="0" presId="urn:microsoft.com/office/officeart/2005/8/layout/radial4"/>
    <dgm:cxn modelId="{C8A70BDF-9E2D-4862-A4E2-C94614DCB6DE}" type="presOf" srcId="{EF9E8D19-8579-498F-9E3E-1778C3338D4C}" destId="{AEC06F88-0B2F-4AED-93AB-904DE2234BCB}" srcOrd="0" destOrd="0" presId="urn:microsoft.com/office/officeart/2005/8/layout/radial4"/>
    <dgm:cxn modelId="{8AFEF3C8-5871-44A1-9E76-33E80F9105B1}" type="presOf" srcId="{3D208CC1-CE6E-4BDE-81DE-7030A1B49E1D}" destId="{A46826F5-8169-445C-BAFF-363B7A616AE4}" srcOrd="0" destOrd="0" presId="urn:microsoft.com/office/officeart/2005/8/layout/radial4"/>
    <dgm:cxn modelId="{468F542C-4C68-49F7-B69A-E5B12F583ECF}" type="presOf" srcId="{4EE5C643-5873-40BA-A3B1-D189E7357FA8}" destId="{25EBBF46-9EDB-4459-9FD5-CC3F149AC919}" srcOrd="0" destOrd="0" presId="urn:microsoft.com/office/officeart/2005/8/layout/radial4"/>
    <dgm:cxn modelId="{005E9E9E-9810-4136-BDBE-0E94C370557E}" type="presOf" srcId="{8B70B20C-D375-4DC1-B199-492A6BCF8578}" destId="{FDC68986-4639-4E93-8ACD-3DC1364034B8}" srcOrd="0" destOrd="0" presId="urn:microsoft.com/office/officeart/2005/8/layout/radial4"/>
    <dgm:cxn modelId="{5D2825C5-DB89-4850-A56C-40CED94795AC}" srcId="{8B70B20C-D375-4DC1-B199-492A6BCF8578}" destId="{CE25019D-EC2E-4865-8E8F-FA1AB141F5DA}" srcOrd="0" destOrd="0" parTransId="{740BF7A5-818B-4EC4-BAA8-7D0A8ACC2E67}" sibTransId="{06E4B566-8D76-4B69-BDDD-55C84952A7D6}"/>
    <dgm:cxn modelId="{C24BD624-8AB1-4DA6-9B5B-D6E7A79B49D5}" type="presOf" srcId="{19BB29AC-1395-48BD-9B3B-FF56B5736308}" destId="{9EDCE2A6-07C1-4D95-8BFB-F2421EE9434E}" srcOrd="0" destOrd="0" presId="urn:microsoft.com/office/officeart/2005/8/layout/radial4"/>
    <dgm:cxn modelId="{A03ED76E-EEC5-4E66-A7BC-B9A2422DB64B}" srcId="{CE25019D-EC2E-4865-8E8F-FA1AB141F5DA}" destId="{2F39797A-9C86-45C7-93E7-70270852543D}" srcOrd="5" destOrd="0" parTransId="{4C562102-9F13-4909-A0DE-338673E60B8F}" sibTransId="{DF6F506E-E11B-4DDF-BE34-6297862A70AC}"/>
    <dgm:cxn modelId="{5D02B53E-523A-4816-B9B4-976CB957D246}" srcId="{CE25019D-EC2E-4865-8E8F-FA1AB141F5DA}" destId="{4722FA94-6D8C-4E35-BEF3-D8495D46A3C0}" srcOrd="0" destOrd="0" parTransId="{3D208CC1-CE6E-4BDE-81DE-7030A1B49E1D}" sibTransId="{D326F8AF-76B7-4487-99BA-7CCC5E4C9F62}"/>
    <dgm:cxn modelId="{1162F1B4-F91D-47D3-9948-59551FDB22E5}" srcId="{CE25019D-EC2E-4865-8E8F-FA1AB141F5DA}" destId="{BC6603DD-AF24-4F57-A624-92341358FE79}" srcOrd="2" destOrd="0" parTransId="{AE769DF9-B0B8-48FE-AD54-8DBB99DF30D4}" sibTransId="{B699E062-AAF6-42E3-9116-1A94670AB3A5}"/>
    <dgm:cxn modelId="{3AD98E5F-ACC8-450A-B27F-97D494F7824E}" srcId="{CE25019D-EC2E-4865-8E8F-FA1AB141F5DA}" destId="{D84C9B12-9E7E-4A68-AE8B-0FF846CB663E}" srcOrd="1" destOrd="0" parTransId="{19BB29AC-1395-48BD-9B3B-FF56B5736308}" sibTransId="{3D30B274-5347-4A7F-9413-792CF6231AA1}"/>
    <dgm:cxn modelId="{FF45C5CD-3DB0-4F02-B7BB-8A6A55A1E240}" srcId="{CE25019D-EC2E-4865-8E8F-FA1AB141F5DA}" destId="{4EE5C643-5873-40BA-A3B1-D189E7357FA8}" srcOrd="4" destOrd="0" parTransId="{69AA7721-2ACE-48B1-8AD9-ACDA982DC0BF}" sibTransId="{D51E363D-C53C-4D2F-9788-634FFE15E4F4}"/>
    <dgm:cxn modelId="{C72E8DE7-53D3-4766-8FFA-A7F8BA100828}" type="presOf" srcId="{4C562102-9F13-4909-A0DE-338673E60B8F}" destId="{D9E102FB-54AB-40A6-A666-3063CDD957D3}" srcOrd="0" destOrd="0" presId="urn:microsoft.com/office/officeart/2005/8/layout/radial4"/>
    <dgm:cxn modelId="{E4755B64-A337-401F-837A-1939A5466EE1}" srcId="{CE25019D-EC2E-4865-8E8F-FA1AB141F5DA}" destId="{C6C43ECA-D3B5-414D-A47D-D8483E69DA71}" srcOrd="3" destOrd="0" parTransId="{EF9E8D19-8579-498F-9E3E-1778C3338D4C}" sibTransId="{A1696043-D0EC-4ED6-8763-F0223CB43A05}"/>
    <dgm:cxn modelId="{7484C811-2C63-429D-BAD8-69DD09CA1576}" type="presParOf" srcId="{FDC68986-4639-4E93-8ACD-3DC1364034B8}" destId="{142AFA71-E759-485B-81B1-F7052BA249EB}" srcOrd="0" destOrd="0" presId="urn:microsoft.com/office/officeart/2005/8/layout/radial4"/>
    <dgm:cxn modelId="{FB7B7056-D642-4E5D-9013-702A59C74B6C}" type="presParOf" srcId="{FDC68986-4639-4E93-8ACD-3DC1364034B8}" destId="{A46826F5-8169-445C-BAFF-363B7A616AE4}" srcOrd="1" destOrd="0" presId="urn:microsoft.com/office/officeart/2005/8/layout/radial4"/>
    <dgm:cxn modelId="{E1F4B6ED-666B-4AD9-AC9A-116B49C5897F}" type="presParOf" srcId="{FDC68986-4639-4E93-8ACD-3DC1364034B8}" destId="{CA51B2C5-1CB2-46E0-AC86-1D8EE44949AF}" srcOrd="2" destOrd="0" presId="urn:microsoft.com/office/officeart/2005/8/layout/radial4"/>
    <dgm:cxn modelId="{6C6DAAA4-CFB3-4807-8A28-5D49602495B8}" type="presParOf" srcId="{FDC68986-4639-4E93-8ACD-3DC1364034B8}" destId="{9EDCE2A6-07C1-4D95-8BFB-F2421EE9434E}" srcOrd="3" destOrd="0" presId="urn:microsoft.com/office/officeart/2005/8/layout/radial4"/>
    <dgm:cxn modelId="{966E6210-FB44-4D20-8AC1-FC9DF946E072}" type="presParOf" srcId="{FDC68986-4639-4E93-8ACD-3DC1364034B8}" destId="{824D56E7-0375-4285-A059-3AA2823D333A}" srcOrd="4" destOrd="0" presId="urn:microsoft.com/office/officeart/2005/8/layout/radial4"/>
    <dgm:cxn modelId="{6B8AD6F2-6061-4606-B0D8-E232C354B25D}" type="presParOf" srcId="{FDC68986-4639-4E93-8ACD-3DC1364034B8}" destId="{C235B12F-AE7C-4228-9FE5-977FF8677EE9}" srcOrd="5" destOrd="0" presId="urn:microsoft.com/office/officeart/2005/8/layout/radial4"/>
    <dgm:cxn modelId="{689AD954-C084-401D-B8F3-12459C5AAC3D}" type="presParOf" srcId="{FDC68986-4639-4E93-8ACD-3DC1364034B8}" destId="{C2C224EA-9EF9-410B-BD7B-8ED4108A263A}" srcOrd="6" destOrd="0" presId="urn:microsoft.com/office/officeart/2005/8/layout/radial4"/>
    <dgm:cxn modelId="{9524E7A5-748E-47B6-8001-8D242A4291D9}" type="presParOf" srcId="{FDC68986-4639-4E93-8ACD-3DC1364034B8}" destId="{AEC06F88-0B2F-4AED-93AB-904DE2234BCB}" srcOrd="7" destOrd="0" presId="urn:microsoft.com/office/officeart/2005/8/layout/radial4"/>
    <dgm:cxn modelId="{C4042B7A-9DB3-419B-AD09-65FC94C2B8EE}" type="presParOf" srcId="{FDC68986-4639-4E93-8ACD-3DC1364034B8}" destId="{A12D60AB-9E6B-4C9A-AA02-5108F768ECF4}" srcOrd="8" destOrd="0" presId="urn:microsoft.com/office/officeart/2005/8/layout/radial4"/>
    <dgm:cxn modelId="{0D435DC3-6103-4A95-BCCF-295E582DED89}" type="presParOf" srcId="{FDC68986-4639-4E93-8ACD-3DC1364034B8}" destId="{A3B51713-0F61-49C4-ABDF-C70E6867A688}" srcOrd="9" destOrd="0" presId="urn:microsoft.com/office/officeart/2005/8/layout/radial4"/>
    <dgm:cxn modelId="{F71DCFF2-4FD8-4976-8B41-5E67C6BD3BCD}" type="presParOf" srcId="{FDC68986-4639-4E93-8ACD-3DC1364034B8}" destId="{25EBBF46-9EDB-4459-9FD5-CC3F149AC919}" srcOrd="10" destOrd="0" presId="urn:microsoft.com/office/officeart/2005/8/layout/radial4"/>
    <dgm:cxn modelId="{7BFA673E-9DC6-43E1-BE6F-24A80AA8DB28}" type="presParOf" srcId="{FDC68986-4639-4E93-8ACD-3DC1364034B8}" destId="{D9E102FB-54AB-40A6-A666-3063CDD957D3}" srcOrd="11" destOrd="0" presId="urn:microsoft.com/office/officeart/2005/8/layout/radial4"/>
    <dgm:cxn modelId="{52319D42-B177-4658-8ACD-80BB6BB1A8D3}" type="presParOf" srcId="{FDC68986-4639-4E93-8ACD-3DC1364034B8}" destId="{E5BA15DB-63A0-4F37-82B1-E89A15B82327}" srcOrd="12" destOrd="0" presId="urn:microsoft.com/office/officeart/2005/8/layout/radial4"/>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1EDB9D-4D84-4FEF-8EED-648D36788AE3}" type="doc">
      <dgm:prSet loTypeId="urn:microsoft.com/office/officeart/2005/8/layout/funnel1" loCatId="process" qsTypeId="urn:microsoft.com/office/officeart/2005/8/quickstyle/simple1" qsCatId="simple" csTypeId="urn:microsoft.com/office/officeart/2005/8/colors/accent1_2" csCatId="accent1" phldr="1"/>
      <dgm:spPr/>
      <dgm:t>
        <a:bodyPr/>
        <a:lstStyle/>
        <a:p>
          <a:endParaRPr lang="fr-FR"/>
        </a:p>
      </dgm:t>
    </dgm:pt>
    <dgm:pt modelId="{01592A5A-AB06-4D18-A4C7-03DE938DDA4D}">
      <dgm:prSet phldrT="[Texte]" custT="1"/>
      <dgm:spPr/>
      <dgm:t>
        <a:bodyPr/>
        <a:lstStyle/>
        <a:p>
          <a:r>
            <a:rPr lang="ar-MA" sz="1200" b="1">
              <a:latin typeface="Arabic Typesetting" pitchFamily="66" charset="-78"/>
              <a:cs typeface="Arabic Typesetting" pitchFamily="66" charset="-78"/>
            </a:rPr>
            <a:t>وطنية</a:t>
          </a:r>
          <a:endParaRPr lang="fr-FR" sz="1200" b="1">
            <a:latin typeface="Arabic Typesetting" pitchFamily="66" charset="-78"/>
            <a:cs typeface="Arabic Typesetting" pitchFamily="66" charset="-78"/>
          </a:endParaRPr>
        </a:p>
      </dgm:t>
    </dgm:pt>
    <dgm:pt modelId="{71F601A6-A991-4A93-A82E-66A598FA4293}" type="parTrans" cxnId="{18FD58DB-0AC0-4F24-B4B2-EBA80CE13D73}">
      <dgm:prSet/>
      <dgm:spPr/>
      <dgm:t>
        <a:bodyPr/>
        <a:lstStyle/>
        <a:p>
          <a:endParaRPr lang="fr-FR"/>
        </a:p>
      </dgm:t>
    </dgm:pt>
    <dgm:pt modelId="{18D2E89A-90C3-4A45-8092-921E2CF6E812}" type="sibTrans" cxnId="{18FD58DB-0AC0-4F24-B4B2-EBA80CE13D73}">
      <dgm:prSet/>
      <dgm:spPr/>
      <dgm:t>
        <a:bodyPr/>
        <a:lstStyle/>
        <a:p>
          <a:endParaRPr lang="fr-FR"/>
        </a:p>
      </dgm:t>
    </dgm:pt>
    <dgm:pt modelId="{DD47B7AE-11BF-424E-A96C-3403D20CC0CA}">
      <dgm:prSet phldrT="[Texte]" custT="1"/>
      <dgm:spPr/>
      <dgm:t>
        <a:bodyPr/>
        <a:lstStyle/>
        <a:p>
          <a:r>
            <a:rPr lang="ar-MA" sz="1200" b="1">
              <a:latin typeface="Arabic Typesetting" pitchFamily="66" charset="-78"/>
              <a:cs typeface="Arabic Typesetting" pitchFamily="66" charset="-78"/>
            </a:rPr>
            <a:t>جهوية</a:t>
          </a:r>
          <a:endParaRPr lang="fr-FR" sz="1200" b="1">
            <a:latin typeface="Arabic Typesetting" pitchFamily="66" charset="-78"/>
            <a:cs typeface="Arabic Typesetting" pitchFamily="66" charset="-78"/>
          </a:endParaRPr>
        </a:p>
      </dgm:t>
    </dgm:pt>
    <dgm:pt modelId="{B3C9ABEF-369D-4D10-95CB-FA25D02FBB2B}" type="parTrans" cxnId="{9C9FEC62-4E69-4059-A7B1-E0A15472252F}">
      <dgm:prSet/>
      <dgm:spPr/>
      <dgm:t>
        <a:bodyPr/>
        <a:lstStyle/>
        <a:p>
          <a:endParaRPr lang="fr-FR"/>
        </a:p>
      </dgm:t>
    </dgm:pt>
    <dgm:pt modelId="{53883A96-FA82-4128-9899-491BAE94FC11}" type="sibTrans" cxnId="{9C9FEC62-4E69-4059-A7B1-E0A15472252F}">
      <dgm:prSet/>
      <dgm:spPr/>
      <dgm:t>
        <a:bodyPr/>
        <a:lstStyle/>
        <a:p>
          <a:endParaRPr lang="fr-FR"/>
        </a:p>
      </dgm:t>
    </dgm:pt>
    <dgm:pt modelId="{0AEFBC8C-E9F5-4FBB-BC3D-9087FAFF2A25}">
      <dgm:prSet phldrT="[Texte]" custT="1"/>
      <dgm:spPr/>
      <dgm:t>
        <a:bodyPr/>
        <a:lstStyle/>
        <a:p>
          <a:r>
            <a:rPr lang="ar-MA" sz="1200" b="1"/>
            <a:t>إقليمية/محلية</a:t>
          </a:r>
          <a:endParaRPr lang="fr-FR" sz="1200" b="1"/>
        </a:p>
      </dgm:t>
    </dgm:pt>
    <dgm:pt modelId="{51973715-27F1-4567-BB2D-2883508C25C7}" type="parTrans" cxnId="{02064531-D58D-48DD-828A-0C7F48D69637}">
      <dgm:prSet/>
      <dgm:spPr/>
      <dgm:t>
        <a:bodyPr/>
        <a:lstStyle/>
        <a:p>
          <a:endParaRPr lang="fr-FR"/>
        </a:p>
      </dgm:t>
    </dgm:pt>
    <dgm:pt modelId="{C8A2A30F-F451-4AC2-ADF9-20AB261A379A}" type="sibTrans" cxnId="{02064531-D58D-48DD-828A-0C7F48D69637}">
      <dgm:prSet/>
      <dgm:spPr/>
      <dgm:t>
        <a:bodyPr/>
        <a:lstStyle/>
        <a:p>
          <a:endParaRPr lang="fr-FR"/>
        </a:p>
      </dgm:t>
    </dgm:pt>
    <dgm:pt modelId="{0FED905E-017F-44B3-ABE4-68F93166C7E2}">
      <dgm:prSet phldrT="[Texte]" custT="1"/>
      <dgm:spPr/>
      <dgm:t>
        <a:bodyPr/>
        <a:lstStyle/>
        <a:p>
          <a:pPr algn="r" defTabSz="488950" rtl="1">
            <a:lnSpc>
              <a:spcPts val="1320"/>
            </a:lnSpc>
            <a:spcBef>
              <a:spcPct val="0"/>
            </a:spcBef>
            <a:spcAft>
              <a:spcPts val="0"/>
            </a:spcAft>
          </a:pPr>
          <a:r>
            <a:rPr lang="ar-MA" sz="1100" dirty="0"/>
            <a:t>- </a:t>
          </a:r>
          <a:r>
            <a:rPr lang="ar-MA" sz="1100" b="1" dirty="0">
              <a:latin typeface="Arabic Typesetting" pitchFamily="66" charset="-78"/>
              <a:cs typeface="Arabic Typesetting" pitchFamily="66" charset="-78"/>
            </a:rPr>
            <a:t>إشكاليات</a:t>
          </a:r>
        </a:p>
        <a:p>
          <a:pPr algn="r" defTabSz="488950" rtl="1">
            <a:lnSpc>
              <a:spcPts val="1320"/>
            </a:lnSpc>
            <a:spcBef>
              <a:spcPct val="0"/>
            </a:spcBef>
            <a:spcAft>
              <a:spcPts val="0"/>
            </a:spcAft>
          </a:pPr>
          <a:r>
            <a:rPr lang="ar-MA" sz="1100" b="1" dirty="0">
              <a:latin typeface="Arabic Typesetting" pitchFamily="66" charset="-78"/>
              <a:cs typeface="Arabic Typesetting" pitchFamily="66" charset="-78"/>
            </a:rPr>
            <a:t>- معطيات </a:t>
          </a:r>
          <a:r>
            <a:rPr lang="ar-MA" sz="1100" b="1" dirty="0" smtClean="0">
              <a:latin typeface="Arabic Typesetting" pitchFamily="66" charset="-78"/>
              <a:cs typeface="Arabic Typesetting" pitchFamily="66" charset="-78"/>
            </a:rPr>
            <a:t>لتشخيص وتحليل </a:t>
          </a:r>
          <a:r>
            <a:rPr lang="ar-MA" sz="1100" b="1" dirty="0">
              <a:latin typeface="Arabic Typesetting" pitchFamily="66" charset="-78"/>
              <a:cs typeface="Arabic Typesetting" pitchFamily="66" charset="-78"/>
            </a:rPr>
            <a:t>الأسباب</a:t>
          </a:r>
        </a:p>
        <a:p>
          <a:pPr marL="0" marR="0" indent="0" algn="r" defTabSz="914400" rtl="1" eaLnBrk="1" fontAlgn="auto" latinLnBrk="0" hangingPunct="1">
            <a:lnSpc>
              <a:spcPts val="1320"/>
            </a:lnSpc>
            <a:spcBef>
              <a:spcPts val="0"/>
            </a:spcBef>
            <a:spcAft>
              <a:spcPts val="0"/>
            </a:spcAft>
            <a:buClrTx/>
            <a:buSzTx/>
            <a:buFontTx/>
            <a:buNone/>
            <a:tabLst/>
            <a:defRPr/>
          </a:pPr>
          <a:r>
            <a:rPr lang="ar-MA" sz="1100" b="1" dirty="0" smtClean="0">
              <a:latin typeface="Arabic Typesetting" pitchFamily="66" charset="-78"/>
              <a:cs typeface="Arabic Typesetting" pitchFamily="66" charset="-78"/>
            </a:rPr>
            <a:t>- إكراهات وإمكانيات التدخل</a:t>
          </a:r>
          <a:endParaRPr lang="fr-FR" sz="1100" b="1" dirty="0" smtClean="0">
            <a:latin typeface="Arabic Typesetting" pitchFamily="66" charset="-78"/>
            <a:cs typeface="Arabic Typesetting" pitchFamily="66" charset="-78"/>
          </a:endParaRPr>
        </a:p>
        <a:p>
          <a:pPr algn="r" defTabSz="488950" rtl="1">
            <a:lnSpc>
              <a:spcPts val="1320"/>
            </a:lnSpc>
            <a:spcBef>
              <a:spcPct val="0"/>
            </a:spcBef>
            <a:spcAft>
              <a:spcPts val="0"/>
            </a:spcAft>
          </a:pPr>
          <a:r>
            <a:rPr lang="ar-MA" sz="1100" b="1" dirty="0" smtClean="0">
              <a:latin typeface="Arabic Typesetting" pitchFamily="66" charset="-78"/>
              <a:cs typeface="Arabic Typesetting" pitchFamily="66" charset="-78"/>
            </a:rPr>
            <a:t>- اقتراح الحلول الممكنة-</a:t>
          </a:r>
          <a:endParaRPr lang="ar-MA" sz="1100" b="1" dirty="0">
            <a:latin typeface="Arabic Typesetting" pitchFamily="66" charset="-78"/>
            <a:cs typeface="Arabic Typesetting" pitchFamily="66" charset="-78"/>
          </a:endParaRPr>
        </a:p>
      </dgm:t>
    </dgm:pt>
    <dgm:pt modelId="{95A5F41C-1B51-4ADD-A4C7-C68AD95F0DE2}" type="sibTrans" cxnId="{FE325372-1333-4893-9749-8344E4F372E2}">
      <dgm:prSet/>
      <dgm:spPr/>
      <dgm:t>
        <a:bodyPr/>
        <a:lstStyle/>
        <a:p>
          <a:endParaRPr lang="fr-FR"/>
        </a:p>
      </dgm:t>
    </dgm:pt>
    <dgm:pt modelId="{60B8C703-2EE8-4EED-ABC8-4398934A3241}" type="parTrans" cxnId="{FE325372-1333-4893-9749-8344E4F372E2}">
      <dgm:prSet/>
      <dgm:spPr/>
      <dgm:t>
        <a:bodyPr/>
        <a:lstStyle/>
        <a:p>
          <a:endParaRPr lang="fr-FR"/>
        </a:p>
      </dgm:t>
    </dgm:pt>
    <dgm:pt modelId="{7BD7923D-E0A5-4450-94EC-183C8B863645}">
      <dgm:prSet phldrT="[Texte]"/>
      <dgm:spPr/>
      <dgm:t>
        <a:bodyPr/>
        <a:lstStyle/>
        <a:p>
          <a:endParaRPr lang="fr-FR"/>
        </a:p>
      </dgm:t>
    </dgm:pt>
    <dgm:pt modelId="{6D4F88CF-FD39-44AC-8E5D-DF06D011FDD9}" type="sibTrans" cxnId="{0E06F9B3-9BAB-4754-9BA7-220A57CB12C5}">
      <dgm:prSet/>
      <dgm:spPr/>
      <dgm:t>
        <a:bodyPr/>
        <a:lstStyle/>
        <a:p>
          <a:endParaRPr lang="fr-FR"/>
        </a:p>
      </dgm:t>
    </dgm:pt>
    <dgm:pt modelId="{30B25B88-8EB8-4D4B-B096-8E1976DED615}" type="parTrans" cxnId="{0E06F9B3-9BAB-4754-9BA7-220A57CB12C5}">
      <dgm:prSet/>
      <dgm:spPr/>
      <dgm:t>
        <a:bodyPr/>
        <a:lstStyle/>
        <a:p>
          <a:endParaRPr lang="fr-FR"/>
        </a:p>
      </dgm:t>
    </dgm:pt>
    <dgm:pt modelId="{AE606320-50B3-4008-9567-B036083EE4BD}" type="pres">
      <dgm:prSet presAssocID="{7A1EDB9D-4D84-4FEF-8EED-648D36788AE3}" presName="Name0" presStyleCnt="0">
        <dgm:presLayoutVars>
          <dgm:chMax val="4"/>
          <dgm:resizeHandles val="exact"/>
        </dgm:presLayoutVars>
      </dgm:prSet>
      <dgm:spPr/>
      <dgm:t>
        <a:bodyPr/>
        <a:lstStyle/>
        <a:p>
          <a:endParaRPr lang="fr-FR"/>
        </a:p>
      </dgm:t>
    </dgm:pt>
    <dgm:pt modelId="{92E96D35-646F-4CC3-B535-7024966E7758}" type="pres">
      <dgm:prSet presAssocID="{7A1EDB9D-4D84-4FEF-8EED-648D36788AE3}" presName="ellipse" presStyleLbl="trBgShp" presStyleIdx="0" presStyleCnt="1"/>
      <dgm:spPr/>
    </dgm:pt>
    <dgm:pt modelId="{B149DA7B-09EB-459E-BA15-D0AF70ABE3A5}" type="pres">
      <dgm:prSet presAssocID="{7A1EDB9D-4D84-4FEF-8EED-648D36788AE3}" presName="arrow1" presStyleLbl="fgShp" presStyleIdx="0" presStyleCnt="1" custLinFactNeighborY="-23810"/>
      <dgm:spPr/>
      <dgm:t>
        <a:bodyPr/>
        <a:lstStyle/>
        <a:p>
          <a:endParaRPr lang="fr-FR"/>
        </a:p>
      </dgm:t>
    </dgm:pt>
    <dgm:pt modelId="{2BBC0B95-6618-4808-897A-E1A0F52329EE}" type="pres">
      <dgm:prSet presAssocID="{7A1EDB9D-4D84-4FEF-8EED-648D36788AE3}" presName="rectangle" presStyleLbl="revTx" presStyleIdx="0" presStyleCnt="1" custScaleX="142983" custScaleY="138278" custLinFactNeighborX="-16934" custLinFactNeighborY="-4552">
        <dgm:presLayoutVars>
          <dgm:bulletEnabled val="1"/>
        </dgm:presLayoutVars>
      </dgm:prSet>
      <dgm:spPr/>
      <dgm:t>
        <a:bodyPr/>
        <a:lstStyle/>
        <a:p>
          <a:endParaRPr lang="fr-FR"/>
        </a:p>
      </dgm:t>
    </dgm:pt>
    <dgm:pt modelId="{BBDB6CD5-3E59-448B-8D18-A4409552BD4B}" type="pres">
      <dgm:prSet presAssocID="{DD47B7AE-11BF-424E-A96C-3403D20CC0CA}" presName="item1" presStyleLbl="node1" presStyleIdx="0" presStyleCnt="3">
        <dgm:presLayoutVars>
          <dgm:bulletEnabled val="1"/>
        </dgm:presLayoutVars>
      </dgm:prSet>
      <dgm:spPr/>
      <dgm:t>
        <a:bodyPr/>
        <a:lstStyle/>
        <a:p>
          <a:endParaRPr lang="fr-FR"/>
        </a:p>
      </dgm:t>
    </dgm:pt>
    <dgm:pt modelId="{F5DB802E-A1D8-4C3B-AD47-38B418813E95}" type="pres">
      <dgm:prSet presAssocID="{0AEFBC8C-E9F5-4FBB-BC3D-9087FAFF2A25}" presName="item2" presStyleLbl="node1" presStyleIdx="1" presStyleCnt="3">
        <dgm:presLayoutVars>
          <dgm:bulletEnabled val="1"/>
        </dgm:presLayoutVars>
      </dgm:prSet>
      <dgm:spPr/>
      <dgm:t>
        <a:bodyPr/>
        <a:lstStyle/>
        <a:p>
          <a:endParaRPr lang="fr-FR"/>
        </a:p>
      </dgm:t>
    </dgm:pt>
    <dgm:pt modelId="{9C30D657-4FC1-484E-B973-EAD0608CF3DE}" type="pres">
      <dgm:prSet presAssocID="{0FED905E-017F-44B3-ABE4-68F93166C7E2}" presName="item3" presStyleLbl="node1" presStyleIdx="2" presStyleCnt="3">
        <dgm:presLayoutVars>
          <dgm:bulletEnabled val="1"/>
        </dgm:presLayoutVars>
      </dgm:prSet>
      <dgm:spPr/>
      <dgm:t>
        <a:bodyPr/>
        <a:lstStyle/>
        <a:p>
          <a:endParaRPr lang="fr-FR"/>
        </a:p>
      </dgm:t>
    </dgm:pt>
    <dgm:pt modelId="{DF3E7262-EAC3-4542-89AB-BAC117E216D3}" type="pres">
      <dgm:prSet presAssocID="{7A1EDB9D-4D84-4FEF-8EED-648D36788AE3}" presName="funnel" presStyleLbl="trAlignAcc1" presStyleIdx="0" presStyleCnt="1" custScaleX="85133" custScaleY="95761"/>
      <dgm:spPr/>
    </dgm:pt>
  </dgm:ptLst>
  <dgm:cxnLst>
    <dgm:cxn modelId="{0F2B0BBB-0BE6-47D0-ACB4-665F6221ACFB}" type="presOf" srcId="{0AEFBC8C-E9F5-4FBB-BC3D-9087FAFF2A25}" destId="{BBDB6CD5-3E59-448B-8D18-A4409552BD4B}" srcOrd="0" destOrd="0" presId="urn:microsoft.com/office/officeart/2005/8/layout/funnel1"/>
    <dgm:cxn modelId="{0E06F9B3-9BAB-4754-9BA7-220A57CB12C5}" srcId="{7A1EDB9D-4D84-4FEF-8EED-648D36788AE3}" destId="{7BD7923D-E0A5-4450-94EC-183C8B863645}" srcOrd="4" destOrd="0" parTransId="{30B25B88-8EB8-4D4B-B096-8E1976DED615}" sibTransId="{6D4F88CF-FD39-44AC-8E5D-DF06D011FDD9}"/>
    <dgm:cxn modelId="{97FC4743-3EB3-4A20-977A-12BCB40B513F}" type="presOf" srcId="{7A1EDB9D-4D84-4FEF-8EED-648D36788AE3}" destId="{AE606320-50B3-4008-9567-B036083EE4BD}" srcOrd="0" destOrd="0" presId="urn:microsoft.com/office/officeart/2005/8/layout/funnel1"/>
    <dgm:cxn modelId="{18FD58DB-0AC0-4F24-B4B2-EBA80CE13D73}" srcId="{7A1EDB9D-4D84-4FEF-8EED-648D36788AE3}" destId="{01592A5A-AB06-4D18-A4C7-03DE938DDA4D}" srcOrd="0" destOrd="0" parTransId="{71F601A6-A991-4A93-A82E-66A598FA4293}" sibTransId="{18D2E89A-90C3-4A45-8092-921E2CF6E812}"/>
    <dgm:cxn modelId="{3218ECD6-7138-40C3-8DB9-DF2A7F72F493}" type="presOf" srcId="{DD47B7AE-11BF-424E-A96C-3403D20CC0CA}" destId="{F5DB802E-A1D8-4C3B-AD47-38B418813E95}" srcOrd="0" destOrd="0" presId="urn:microsoft.com/office/officeart/2005/8/layout/funnel1"/>
    <dgm:cxn modelId="{235B3342-5D25-43C1-8BEE-FA2C61212724}" type="presOf" srcId="{0FED905E-017F-44B3-ABE4-68F93166C7E2}" destId="{2BBC0B95-6618-4808-897A-E1A0F52329EE}" srcOrd="0" destOrd="0" presId="urn:microsoft.com/office/officeart/2005/8/layout/funnel1"/>
    <dgm:cxn modelId="{9C9FEC62-4E69-4059-A7B1-E0A15472252F}" srcId="{7A1EDB9D-4D84-4FEF-8EED-648D36788AE3}" destId="{DD47B7AE-11BF-424E-A96C-3403D20CC0CA}" srcOrd="1" destOrd="0" parTransId="{B3C9ABEF-369D-4D10-95CB-FA25D02FBB2B}" sibTransId="{53883A96-FA82-4128-9899-491BAE94FC11}"/>
    <dgm:cxn modelId="{FE325372-1333-4893-9749-8344E4F372E2}" srcId="{7A1EDB9D-4D84-4FEF-8EED-648D36788AE3}" destId="{0FED905E-017F-44B3-ABE4-68F93166C7E2}" srcOrd="3" destOrd="0" parTransId="{60B8C703-2EE8-4EED-ABC8-4398934A3241}" sibTransId="{95A5F41C-1B51-4ADD-A4C7-C68AD95F0DE2}"/>
    <dgm:cxn modelId="{919F8E27-6996-41E9-BD68-048211648A50}" type="presOf" srcId="{01592A5A-AB06-4D18-A4C7-03DE938DDA4D}" destId="{9C30D657-4FC1-484E-B973-EAD0608CF3DE}" srcOrd="0" destOrd="0" presId="urn:microsoft.com/office/officeart/2005/8/layout/funnel1"/>
    <dgm:cxn modelId="{02064531-D58D-48DD-828A-0C7F48D69637}" srcId="{7A1EDB9D-4D84-4FEF-8EED-648D36788AE3}" destId="{0AEFBC8C-E9F5-4FBB-BC3D-9087FAFF2A25}" srcOrd="2" destOrd="0" parTransId="{51973715-27F1-4567-BB2D-2883508C25C7}" sibTransId="{C8A2A30F-F451-4AC2-ADF9-20AB261A379A}"/>
    <dgm:cxn modelId="{7B8703EF-D609-4825-950A-05D080032FE7}" type="presParOf" srcId="{AE606320-50B3-4008-9567-B036083EE4BD}" destId="{92E96D35-646F-4CC3-B535-7024966E7758}" srcOrd="0" destOrd="0" presId="urn:microsoft.com/office/officeart/2005/8/layout/funnel1"/>
    <dgm:cxn modelId="{8992E21A-0E31-4EC3-AB44-54C54A2CC4DA}" type="presParOf" srcId="{AE606320-50B3-4008-9567-B036083EE4BD}" destId="{B149DA7B-09EB-459E-BA15-D0AF70ABE3A5}" srcOrd="1" destOrd="0" presId="urn:microsoft.com/office/officeart/2005/8/layout/funnel1"/>
    <dgm:cxn modelId="{E31D6DDA-10B2-480A-8A54-D18D3770EE5A}" type="presParOf" srcId="{AE606320-50B3-4008-9567-B036083EE4BD}" destId="{2BBC0B95-6618-4808-897A-E1A0F52329EE}" srcOrd="2" destOrd="0" presId="urn:microsoft.com/office/officeart/2005/8/layout/funnel1"/>
    <dgm:cxn modelId="{A8D3DB39-9249-41D5-AA6D-A9C47FA30466}" type="presParOf" srcId="{AE606320-50B3-4008-9567-B036083EE4BD}" destId="{BBDB6CD5-3E59-448B-8D18-A4409552BD4B}" srcOrd="3" destOrd="0" presId="urn:microsoft.com/office/officeart/2005/8/layout/funnel1"/>
    <dgm:cxn modelId="{21788561-4DB3-484E-B04E-F5696256ED92}" type="presParOf" srcId="{AE606320-50B3-4008-9567-B036083EE4BD}" destId="{F5DB802E-A1D8-4C3B-AD47-38B418813E95}" srcOrd="4" destOrd="0" presId="urn:microsoft.com/office/officeart/2005/8/layout/funnel1"/>
    <dgm:cxn modelId="{8CF99DBF-D6E5-4DF9-87AB-30F1FC9500F9}" type="presParOf" srcId="{AE606320-50B3-4008-9567-B036083EE4BD}" destId="{9C30D657-4FC1-484E-B973-EAD0608CF3DE}" srcOrd="5" destOrd="0" presId="urn:microsoft.com/office/officeart/2005/8/layout/funnel1"/>
    <dgm:cxn modelId="{EEE6E22B-5B9F-4D28-9ED2-5766A53097CF}" type="presParOf" srcId="{AE606320-50B3-4008-9567-B036083EE4BD}" destId="{DF3E7262-EAC3-4542-89AB-BAC117E216D3}" srcOrd="6" destOrd="0" presId="urn:microsoft.com/office/officeart/2005/8/layout/funnel1"/>
  </dgm:cxnLst>
  <dgm:bg/>
  <dgm:whole/>
  <dgm:extLst>
    <a:ext uri="http://schemas.microsoft.com/office/drawing/2008/diagram">
      <dsp:dataModelExt xmlns=""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B70B20C-D375-4DC1-B199-492A6BCF8578}"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fr-FR"/>
        </a:p>
      </dgm:t>
    </dgm:pt>
    <dgm:pt modelId="{CE25019D-EC2E-4865-8E8F-FA1AB141F5DA}">
      <dgm:prSet phldrT="[Texte]" custT="1"/>
      <dgm:spPr/>
      <dgm:t>
        <a:bodyPr/>
        <a:lstStyle/>
        <a:p>
          <a:endParaRPr lang="fr-FR" sz="1400" b="1"/>
        </a:p>
      </dgm:t>
    </dgm:pt>
    <dgm:pt modelId="{740BF7A5-818B-4EC4-BAA8-7D0A8ACC2E67}" type="parTrans" cxnId="{5D2825C5-DB89-4850-A56C-40CED94795AC}">
      <dgm:prSet/>
      <dgm:spPr/>
      <dgm:t>
        <a:bodyPr/>
        <a:lstStyle/>
        <a:p>
          <a:endParaRPr lang="fr-FR"/>
        </a:p>
      </dgm:t>
    </dgm:pt>
    <dgm:pt modelId="{06E4B566-8D76-4B69-BDDD-55C84952A7D6}" type="sibTrans" cxnId="{5D2825C5-DB89-4850-A56C-40CED94795AC}">
      <dgm:prSet/>
      <dgm:spPr/>
      <dgm:t>
        <a:bodyPr/>
        <a:lstStyle/>
        <a:p>
          <a:endParaRPr lang="fr-FR"/>
        </a:p>
      </dgm:t>
    </dgm:pt>
    <dgm:pt modelId="{4722FA94-6D8C-4E35-BEF3-D8495D46A3C0}">
      <dgm:prSet phldrT="[Texte]" custT="1">
        <dgm:style>
          <a:lnRef idx="2">
            <a:schemeClr val="accent1"/>
          </a:lnRef>
          <a:fillRef idx="1">
            <a:schemeClr val="lt1"/>
          </a:fillRef>
          <a:effectRef idx="0">
            <a:schemeClr val="accent1"/>
          </a:effectRef>
          <a:fontRef idx="minor">
            <a:schemeClr val="dk1"/>
          </a:fontRef>
        </dgm:style>
      </dgm:prSet>
      <dgm:spPr/>
      <dgm:t>
        <a:bodyPr/>
        <a:lstStyle/>
        <a:p>
          <a:r>
            <a:rPr lang="ar-MA" sz="1200" b="1" dirty="0">
              <a:solidFill>
                <a:sysClr val="windowText" lastClr="000000"/>
              </a:solidFill>
              <a:latin typeface="Arabic Typesetting" pitchFamily="66" charset="-78"/>
              <a:cs typeface="Arabic Typesetting" pitchFamily="66" charset="-78"/>
            </a:rPr>
            <a:t>التقارير الدولية حول وضعية منظومة التربية والتكوين</a:t>
          </a:r>
          <a:endParaRPr lang="fr-FR" sz="1200" b="1" dirty="0">
            <a:latin typeface="Arabic Typesetting" pitchFamily="66" charset="-78"/>
            <a:cs typeface="Arabic Typesetting" pitchFamily="66" charset="-78"/>
          </a:endParaRPr>
        </a:p>
      </dgm:t>
    </dgm:pt>
    <dgm:pt modelId="{3D208CC1-CE6E-4BDE-81DE-7030A1B49E1D}" type="parTrans" cxnId="{5D02B53E-523A-4816-B9B4-976CB957D246}">
      <dgm:prSet/>
      <dgm:spPr/>
      <dgm:t>
        <a:bodyPr/>
        <a:lstStyle/>
        <a:p>
          <a:endParaRPr lang="fr-FR" sz="1400"/>
        </a:p>
      </dgm:t>
    </dgm:pt>
    <dgm:pt modelId="{D326F8AF-76B7-4487-99BA-7CCC5E4C9F62}" type="sibTrans" cxnId="{5D02B53E-523A-4816-B9B4-976CB957D246}">
      <dgm:prSet/>
      <dgm:spPr/>
      <dgm:t>
        <a:bodyPr/>
        <a:lstStyle/>
        <a:p>
          <a:endParaRPr lang="fr-FR"/>
        </a:p>
      </dgm:t>
    </dgm:pt>
    <dgm:pt modelId="{D84C9B12-9E7E-4A68-AE8B-0FF846CB663E}">
      <dgm:prSet phldrT="[Texte]" custT="1">
        <dgm:style>
          <a:lnRef idx="2">
            <a:schemeClr val="accent1"/>
          </a:lnRef>
          <a:fillRef idx="1">
            <a:schemeClr val="lt1"/>
          </a:fillRef>
          <a:effectRef idx="0">
            <a:schemeClr val="accent1"/>
          </a:effectRef>
          <a:fontRef idx="minor">
            <a:schemeClr val="dk1"/>
          </a:fontRef>
        </dgm:style>
      </dgm:prSet>
      <dgm:spPr/>
      <dgm:t>
        <a:bodyPr/>
        <a:lstStyle/>
        <a:p>
          <a:r>
            <a:rPr lang="ar-MA" sz="1200" b="1">
              <a:solidFill>
                <a:sysClr val="windowText" lastClr="000000"/>
              </a:solidFill>
              <a:latin typeface="Arabic Typesetting" pitchFamily="66" charset="-78"/>
              <a:cs typeface="Arabic Typesetting" pitchFamily="66" charset="-78"/>
            </a:rPr>
            <a:t>تقارير المجلس الأعلى للتربية </a:t>
          </a:r>
          <a:r>
            <a:rPr lang="ar-MA" sz="1200" b="1" smtClean="0">
              <a:solidFill>
                <a:sysClr val="windowText" lastClr="000000"/>
              </a:solidFill>
              <a:latin typeface="Arabic Typesetting" pitchFamily="66" charset="-78"/>
              <a:cs typeface="Arabic Typesetting" pitchFamily="66" charset="-78"/>
            </a:rPr>
            <a:t>والتكوين والبحث العلمي</a:t>
          </a:r>
          <a:endParaRPr lang="fr-FR" sz="1200" b="1">
            <a:latin typeface="Arabic Typesetting" pitchFamily="66" charset="-78"/>
            <a:cs typeface="Arabic Typesetting" pitchFamily="66" charset="-78"/>
          </a:endParaRPr>
        </a:p>
      </dgm:t>
    </dgm:pt>
    <dgm:pt modelId="{19BB29AC-1395-48BD-9B3B-FF56B5736308}" type="parTrans" cxnId="{3AD98E5F-ACC8-450A-B27F-97D494F7824E}">
      <dgm:prSet/>
      <dgm:spPr/>
      <dgm:t>
        <a:bodyPr/>
        <a:lstStyle/>
        <a:p>
          <a:endParaRPr lang="fr-FR" sz="1400"/>
        </a:p>
      </dgm:t>
    </dgm:pt>
    <dgm:pt modelId="{3D30B274-5347-4A7F-9413-792CF6231AA1}" type="sibTrans" cxnId="{3AD98E5F-ACC8-450A-B27F-97D494F7824E}">
      <dgm:prSet/>
      <dgm:spPr/>
      <dgm:t>
        <a:bodyPr/>
        <a:lstStyle/>
        <a:p>
          <a:endParaRPr lang="fr-FR"/>
        </a:p>
      </dgm:t>
    </dgm:pt>
    <dgm:pt modelId="{BC6603DD-AF24-4F57-A624-92341358FE79}">
      <dgm:prSet phldrT="[Texte]" custT="1">
        <dgm:style>
          <a:lnRef idx="2">
            <a:schemeClr val="accent1"/>
          </a:lnRef>
          <a:fillRef idx="1">
            <a:schemeClr val="lt1"/>
          </a:fillRef>
          <a:effectRef idx="0">
            <a:schemeClr val="accent1"/>
          </a:effectRef>
          <a:fontRef idx="minor">
            <a:schemeClr val="dk1"/>
          </a:fontRef>
        </dgm:style>
      </dgm:prSet>
      <dgm:spPr/>
      <dgm:t>
        <a:bodyPr/>
        <a:lstStyle/>
        <a:p>
          <a:r>
            <a:rPr lang="ar-MA" sz="1200" b="1" dirty="0">
              <a:solidFill>
                <a:sysClr val="windowText" lastClr="000000"/>
              </a:solidFill>
              <a:latin typeface="Arabic Typesetting" pitchFamily="66" charset="-78"/>
              <a:cs typeface="Arabic Typesetting" pitchFamily="66" charset="-78"/>
            </a:rPr>
            <a:t>التقارير الداخلية </a:t>
          </a:r>
          <a:r>
            <a:rPr lang="ar-MA" sz="1200" b="1" dirty="0" smtClean="0">
              <a:solidFill>
                <a:sysClr val="windowText" lastClr="000000"/>
              </a:solidFill>
              <a:latin typeface="Arabic Typesetting" pitchFamily="66" charset="-78"/>
              <a:cs typeface="Arabic Typesetting" pitchFamily="66" charset="-78"/>
            </a:rPr>
            <a:t>حول منظومة </a:t>
          </a:r>
          <a:r>
            <a:rPr lang="ar-MA" sz="1200" b="1" dirty="0">
              <a:solidFill>
                <a:sysClr val="windowText" lastClr="000000"/>
              </a:solidFill>
              <a:latin typeface="Arabic Typesetting" pitchFamily="66" charset="-78"/>
              <a:cs typeface="Arabic Typesetting" pitchFamily="66" charset="-78"/>
            </a:rPr>
            <a:t>التربية </a:t>
          </a:r>
          <a:r>
            <a:rPr lang="ar-MA" sz="1200" b="1" dirty="0" smtClean="0">
              <a:solidFill>
                <a:sysClr val="windowText" lastClr="000000"/>
              </a:solidFill>
              <a:latin typeface="Arabic Typesetting" pitchFamily="66" charset="-78"/>
              <a:cs typeface="Arabic Typesetting" pitchFamily="66" charset="-78"/>
            </a:rPr>
            <a:t>والتكوين </a:t>
          </a:r>
          <a:r>
            <a:rPr lang="ar-MA" sz="1100" b="1" dirty="0" smtClean="0">
              <a:solidFill>
                <a:sysClr val="windowText" lastClr="000000"/>
              </a:solidFill>
              <a:latin typeface="Arabic Typesetting" pitchFamily="66" charset="-78"/>
              <a:cs typeface="Arabic Typesetting" pitchFamily="66" charset="-78"/>
            </a:rPr>
            <a:t>(البرنامج الاستعجالي...)</a:t>
          </a:r>
          <a:endParaRPr lang="fr-FR" sz="1100" b="1" dirty="0">
            <a:latin typeface="Arabic Typesetting" pitchFamily="66" charset="-78"/>
            <a:cs typeface="Arabic Typesetting" pitchFamily="66" charset="-78"/>
          </a:endParaRPr>
        </a:p>
      </dgm:t>
    </dgm:pt>
    <dgm:pt modelId="{AE769DF9-B0B8-48FE-AD54-8DBB99DF30D4}" type="parTrans" cxnId="{1162F1B4-F91D-47D3-9948-59551FDB22E5}">
      <dgm:prSet/>
      <dgm:spPr/>
      <dgm:t>
        <a:bodyPr/>
        <a:lstStyle/>
        <a:p>
          <a:endParaRPr lang="fr-FR" sz="1400"/>
        </a:p>
      </dgm:t>
    </dgm:pt>
    <dgm:pt modelId="{B699E062-AAF6-42E3-9116-1A94670AB3A5}" type="sibTrans" cxnId="{1162F1B4-F91D-47D3-9948-59551FDB22E5}">
      <dgm:prSet/>
      <dgm:spPr/>
      <dgm:t>
        <a:bodyPr/>
        <a:lstStyle/>
        <a:p>
          <a:endParaRPr lang="fr-FR"/>
        </a:p>
      </dgm:t>
    </dgm:pt>
    <dgm:pt modelId="{C6C43ECA-D3B5-414D-A47D-D8483E69DA71}">
      <dgm:prSet custT="1">
        <dgm:style>
          <a:lnRef idx="2">
            <a:schemeClr val="accent1"/>
          </a:lnRef>
          <a:fillRef idx="1">
            <a:schemeClr val="lt1"/>
          </a:fillRef>
          <a:effectRef idx="0">
            <a:schemeClr val="accent1"/>
          </a:effectRef>
          <a:fontRef idx="minor">
            <a:schemeClr val="dk1"/>
          </a:fontRef>
        </dgm:style>
      </dgm:prSet>
      <dgm:spPr>
        <a:solidFill>
          <a:schemeClr val="bg1"/>
        </a:solidFill>
      </dgm:spPr>
      <dgm:t>
        <a:bodyPr/>
        <a:lstStyle/>
        <a:p>
          <a:r>
            <a:rPr lang="ar-MA" sz="1200" b="1" dirty="0">
              <a:solidFill>
                <a:sysClr val="windowText" lastClr="000000"/>
              </a:solidFill>
              <a:latin typeface="Arabic Typesetting" pitchFamily="66" charset="-78"/>
              <a:cs typeface="Arabic Typesetting" pitchFamily="66" charset="-78"/>
            </a:rPr>
            <a:t>تقارير الهيئات الوطنية حول </a:t>
          </a:r>
          <a:r>
            <a:rPr lang="ar-MA" sz="1200" b="1" dirty="0" smtClean="0">
              <a:solidFill>
                <a:sysClr val="windowText" lastClr="000000"/>
              </a:solidFill>
              <a:latin typeface="Arabic Typesetting" pitchFamily="66" charset="-78"/>
              <a:cs typeface="Arabic Typesetting" pitchFamily="66" charset="-78"/>
            </a:rPr>
            <a:t>أداء </a:t>
          </a:r>
          <a:r>
            <a:rPr lang="ar-MA" sz="1200" b="1" dirty="0">
              <a:solidFill>
                <a:sysClr val="windowText" lastClr="000000"/>
              </a:solidFill>
              <a:latin typeface="Arabic Typesetting" pitchFamily="66" charset="-78"/>
              <a:cs typeface="Arabic Typesetting" pitchFamily="66" charset="-78"/>
            </a:rPr>
            <a:t>منظومة التربية والتكوين</a:t>
          </a:r>
          <a:endParaRPr lang="fr-FR" sz="1200" b="1" dirty="0">
            <a:latin typeface="Arabic Typesetting" pitchFamily="66" charset="-78"/>
            <a:cs typeface="Arabic Typesetting" pitchFamily="66" charset="-78"/>
          </a:endParaRPr>
        </a:p>
      </dgm:t>
    </dgm:pt>
    <dgm:pt modelId="{EF9E8D19-8579-498F-9E3E-1778C3338D4C}" type="parTrans" cxnId="{E4755B64-A337-401F-837A-1939A5466EE1}">
      <dgm:prSet/>
      <dgm:spPr/>
      <dgm:t>
        <a:bodyPr/>
        <a:lstStyle/>
        <a:p>
          <a:endParaRPr lang="fr-FR" sz="1400"/>
        </a:p>
      </dgm:t>
    </dgm:pt>
    <dgm:pt modelId="{A1696043-D0EC-4ED6-8763-F0223CB43A05}" type="sibTrans" cxnId="{E4755B64-A337-401F-837A-1939A5466EE1}">
      <dgm:prSet/>
      <dgm:spPr/>
      <dgm:t>
        <a:bodyPr/>
        <a:lstStyle/>
        <a:p>
          <a:endParaRPr lang="fr-FR"/>
        </a:p>
      </dgm:t>
    </dgm:pt>
    <dgm:pt modelId="{FDC68986-4639-4E93-8ACD-3DC1364034B8}" type="pres">
      <dgm:prSet presAssocID="{8B70B20C-D375-4DC1-B199-492A6BCF8578}" presName="cycle" presStyleCnt="0">
        <dgm:presLayoutVars>
          <dgm:chMax val="1"/>
          <dgm:dir/>
          <dgm:animLvl val="ctr"/>
          <dgm:resizeHandles val="exact"/>
        </dgm:presLayoutVars>
      </dgm:prSet>
      <dgm:spPr/>
      <dgm:t>
        <a:bodyPr/>
        <a:lstStyle/>
        <a:p>
          <a:endParaRPr lang="fr-FR"/>
        </a:p>
      </dgm:t>
    </dgm:pt>
    <dgm:pt modelId="{142AFA71-E759-485B-81B1-F7052BA249EB}" type="pres">
      <dgm:prSet presAssocID="{CE25019D-EC2E-4865-8E8F-FA1AB141F5DA}" presName="centerShape" presStyleLbl="node0" presStyleIdx="0" presStyleCnt="1" custScaleY="53758"/>
      <dgm:spPr/>
      <dgm:t>
        <a:bodyPr/>
        <a:lstStyle/>
        <a:p>
          <a:endParaRPr lang="fr-FR"/>
        </a:p>
      </dgm:t>
    </dgm:pt>
    <dgm:pt modelId="{A46826F5-8169-445C-BAFF-363B7A616AE4}" type="pres">
      <dgm:prSet presAssocID="{3D208CC1-CE6E-4BDE-81DE-7030A1B49E1D}" presName="parTrans" presStyleLbl="bgSibTrans2D1" presStyleIdx="0" presStyleCnt="4"/>
      <dgm:spPr/>
      <dgm:t>
        <a:bodyPr/>
        <a:lstStyle/>
        <a:p>
          <a:endParaRPr lang="fr-FR"/>
        </a:p>
      </dgm:t>
    </dgm:pt>
    <dgm:pt modelId="{CA51B2C5-1CB2-46E0-AC86-1D8EE44949AF}" type="pres">
      <dgm:prSet presAssocID="{4722FA94-6D8C-4E35-BEF3-D8495D46A3C0}" presName="node" presStyleLbl="node1" presStyleIdx="0" presStyleCnt="4" custScaleX="130712" custRadScaleRad="122085" custRadScaleInc="-9691">
        <dgm:presLayoutVars>
          <dgm:bulletEnabled val="1"/>
        </dgm:presLayoutVars>
      </dgm:prSet>
      <dgm:spPr/>
      <dgm:t>
        <a:bodyPr/>
        <a:lstStyle/>
        <a:p>
          <a:endParaRPr lang="fr-FR"/>
        </a:p>
      </dgm:t>
    </dgm:pt>
    <dgm:pt modelId="{9EDCE2A6-07C1-4D95-8BFB-F2421EE9434E}" type="pres">
      <dgm:prSet presAssocID="{19BB29AC-1395-48BD-9B3B-FF56B5736308}" presName="parTrans" presStyleLbl="bgSibTrans2D1" presStyleIdx="1" presStyleCnt="4"/>
      <dgm:spPr/>
      <dgm:t>
        <a:bodyPr/>
        <a:lstStyle/>
        <a:p>
          <a:endParaRPr lang="fr-FR"/>
        </a:p>
      </dgm:t>
    </dgm:pt>
    <dgm:pt modelId="{824D56E7-0375-4285-A059-3AA2823D333A}" type="pres">
      <dgm:prSet presAssocID="{D84C9B12-9E7E-4A68-AE8B-0FF846CB663E}" presName="node" presStyleLbl="node1" presStyleIdx="1" presStyleCnt="4" custScaleX="134683" custRadScaleRad="110622" custRadScaleInc="-22191">
        <dgm:presLayoutVars>
          <dgm:bulletEnabled val="1"/>
        </dgm:presLayoutVars>
      </dgm:prSet>
      <dgm:spPr/>
      <dgm:t>
        <a:bodyPr/>
        <a:lstStyle/>
        <a:p>
          <a:endParaRPr lang="fr-FR"/>
        </a:p>
      </dgm:t>
    </dgm:pt>
    <dgm:pt modelId="{C235B12F-AE7C-4228-9FE5-977FF8677EE9}" type="pres">
      <dgm:prSet presAssocID="{AE769DF9-B0B8-48FE-AD54-8DBB99DF30D4}" presName="parTrans" presStyleLbl="bgSibTrans2D1" presStyleIdx="2" presStyleCnt="4"/>
      <dgm:spPr/>
      <dgm:t>
        <a:bodyPr/>
        <a:lstStyle/>
        <a:p>
          <a:endParaRPr lang="fr-FR"/>
        </a:p>
      </dgm:t>
    </dgm:pt>
    <dgm:pt modelId="{C2C224EA-9EF9-410B-BD7B-8ED4108A263A}" type="pres">
      <dgm:prSet presAssocID="{BC6603DD-AF24-4F57-A624-92341358FE79}" presName="node" presStyleLbl="node1" presStyleIdx="2" presStyleCnt="4" custScaleX="125367" custRadScaleRad="104394" custRadScaleInc="1488">
        <dgm:presLayoutVars>
          <dgm:bulletEnabled val="1"/>
        </dgm:presLayoutVars>
      </dgm:prSet>
      <dgm:spPr/>
      <dgm:t>
        <a:bodyPr/>
        <a:lstStyle/>
        <a:p>
          <a:endParaRPr lang="fr-FR"/>
        </a:p>
      </dgm:t>
    </dgm:pt>
    <dgm:pt modelId="{AEC06F88-0B2F-4AED-93AB-904DE2234BCB}" type="pres">
      <dgm:prSet presAssocID="{EF9E8D19-8579-498F-9E3E-1778C3338D4C}" presName="parTrans" presStyleLbl="bgSibTrans2D1" presStyleIdx="3" presStyleCnt="4"/>
      <dgm:spPr/>
      <dgm:t>
        <a:bodyPr/>
        <a:lstStyle/>
        <a:p>
          <a:endParaRPr lang="fr-FR"/>
        </a:p>
      </dgm:t>
    </dgm:pt>
    <dgm:pt modelId="{A12D60AB-9E6B-4C9A-AA02-5108F768ECF4}" type="pres">
      <dgm:prSet presAssocID="{C6C43ECA-D3B5-414D-A47D-D8483E69DA71}" presName="node" presStyleLbl="node1" presStyleIdx="3" presStyleCnt="4" custScaleX="145813" custRadScaleRad="128665" custRadScaleInc="10914">
        <dgm:presLayoutVars>
          <dgm:bulletEnabled val="1"/>
        </dgm:presLayoutVars>
      </dgm:prSet>
      <dgm:spPr/>
      <dgm:t>
        <a:bodyPr/>
        <a:lstStyle/>
        <a:p>
          <a:endParaRPr lang="fr-FR"/>
        </a:p>
      </dgm:t>
    </dgm:pt>
  </dgm:ptLst>
  <dgm:cxnLst>
    <dgm:cxn modelId="{BA2AA61C-5F09-4197-B231-5FC9115006AE}" type="presOf" srcId="{D84C9B12-9E7E-4A68-AE8B-0FF846CB663E}" destId="{824D56E7-0375-4285-A059-3AA2823D333A}" srcOrd="0" destOrd="0" presId="urn:microsoft.com/office/officeart/2005/8/layout/radial4"/>
    <dgm:cxn modelId="{C5A1E4AA-98CE-4805-902F-FC61D9347CB2}" type="presOf" srcId="{3D208CC1-CE6E-4BDE-81DE-7030A1B49E1D}" destId="{A46826F5-8169-445C-BAFF-363B7A616AE4}" srcOrd="0" destOrd="0" presId="urn:microsoft.com/office/officeart/2005/8/layout/radial4"/>
    <dgm:cxn modelId="{DB953B32-E655-4FE6-A7A0-18D91408895A}" type="presOf" srcId="{AE769DF9-B0B8-48FE-AD54-8DBB99DF30D4}" destId="{C235B12F-AE7C-4228-9FE5-977FF8677EE9}" srcOrd="0" destOrd="0" presId="urn:microsoft.com/office/officeart/2005/8/layout/radial4"/>
    <dgm:cxn modelId="{DF476477-4FB9-4F37-8444-E2616773C97C}" type="presOf" srcId="{EF9E8D19-8579-498F-9E3E-1778C3338D4C}" destId="{AEC06F88-0B2F-4AED-93AB-904DE2234BCB}" srcOrd="0" destOrd="0" presId="urn:microsoft.com/office/officeart/2005/8/layout/radial4"/>
    <dgm:cxn modelId="{5D2825C5-DB89-4850-A56C-40CED94795AC}" srcId="{8B70B20C-D375-4DC1-B199-492A6BCF8578}" destId="{CE25019D-EC2E-4865-8E8F-FA1AB141F5DA}" srcOrd="0" destOrd="0" parTransId="{740BF7A5-818B-4EC4-BAA8-7D0A8ACC2E67}" sibTransId="{06E4B566-8D76-4B69-BDDD-55C84952A7D6}"/>
    <dgm:cxn modelId="{EFA8B6AF-A8C9-4243-972F-E6B14BFAFFD5}" type="presOf" srcId="{CE25019D-EC2E-4865-8E8F-FA1AB141F5DA}" destId="{142AFA71-E759-485B-81B1-F7052BA249EB}" srcOrd="0" destOrd="0" presId="urn:microsoft.com/office/officeart/2005/8/layout/radial4"/>
    <dgm:cxn modelId="{6D7FE72F-A474-499E-BCD6-D7514F9855D5}" type="presOf" srcId="{8B70B20C-D375-4DC1-B199-492A6BCF8578}" destId="{FDC68986-4639-4E93-8ACD-3DC1364034B8}" srcOrd="0" destOrd="0" presId="urn:microsoft.com/office/officeart/2005/8/layout/radial4"/>
    <dgm:cxn modelId="{A299CA58-0478-48AE-9724-63094595E9AA}" type="presOf" srcId="{BC6603DD-AF24-4F57-A624-92341358FE79}" destId="{C2C224EA-9EF9-410B-BD7B-8ED4108A263A}" srcOrd="0" destOrd="0" presId="urn:microsoft.com/office/officeart/2005/8/layout/radial4"/>
    <dgm:cxn modelId="{5D02B53E-523A-4816-B9B4-976CB957D246}" srcId="{CE25019D-EC2E-4865-8E8F-FA1AB141F5DA}" destId="{4722FA94-6D8C-4E35-BEF3-D8495D46A3C0}" srcOrd="0" destOrd="0" parTransId="{3D208CC1-CE6E-4BDE-81DE-7030A1B49E1D}" sibTransId="{D326F8AF-76B7-4487-99BA-7CCC5E4C9F62}"/>
    <dgm:cxn modelId="{1162F1B4-F91D-47D3-9948-59551FDB22E5}" srcId="{CE25019D-EC2E-4865-8E8F-FA1AB141F5DA}" destId="{BC6603DD-AF24-4F57-A624-92341358FE79}" srcOrd="2" destOrd="0" parTransId="{AE769DF9-B0B8-48FE-AD54-8DBB99DF30D4}" sibTransId="{B699E062-AAF6-42E3-9116-1A94670AB3A5}"/>
    <dgm:cxn modelId="{7779E7CB-78CA-46ED-874C-EDA12664E21F}" type="presOf" srcId="{C6C43ECA-D3B5-414D-A47D-D8483E69DA71}" destId="{A12D60AB-9E6B-4C9A-AA02-5108F768ECF4}" srcOrd="0" destOrd="0" presId="urn:microsoft.com/office/officeart/2005/8/layout/radial4"/>
    <dgm:cxn modelId="{3AD98E5F-ACC8-450A-B27F-97D494F7824E}" srcId="{CE25019D-EC2E-4865-8E8F-FA1AB141F5DA}" destId="{D84C9B12-9E7E-4A68-AE8B-0FF846CB663E}" srcOrd="1" destOrd="0" parTransId="{19BB29AC-1395-48BD-9B3B-FF56B5736308}" sibTransId="{3D30B274-5347-4A7F-9413-792CF6231AA1}"/>
    <dgm:cxn modelId="{35DF632F-C34C-4646-96C5-5E94B2F6DF8E}" type="presOf" srcId="{19BB29AC-1395-48BD-9B3B-FF56B5736308}" destId="{9EDCE2A6-07C1-4D95-8BFB-F2421EE9434E}" srcOrd="0" destOrd="0" presId="urn:microsoft.com/office/officeart/2005/8/layout/radial4"/>
    <dgm:cxn modelId="{3F063D74-21C9-4E69-8B44-34E7A51529B9}" type="presOf" srcId="{4722FA94-6D8C-4E35-BEF3-D8495D46A3C0}" destId="{CA51B2C5-1CB2-46E0-AC86-1D8EE44949AF}" srcOrd="0" destOrd="0" presId="urn:microsoft.com/office/officeart/2005/8/layout/radial4"/>
    <dgm:cxn modelId="{E4755B64-A337-401F-837A-1939A5466EE1}" srcId="{CE25019D-EC2E-4865-8E8F-FA1AB141F5DA}" destId="{C6C43ECA-D3B5-414D-A47D-D8483E69DA71}" srcOrd="3" destOrd="0" parTransId="{EF9E8D19-8579-498F-9E3E-1778C3338D4C}" sibTransId="{A1696043-D0EC-4ED6-8763-F0223CB43A05}"/>
    <dgm:cxn modelId="{80BBD829-AD30-436B-9613-77BF783F09AA}" type="presParOf" srcId="{FDC68986-4639-4E93-8ACD-3DC1364034B8}" destId="{142AFA71-E759-485B-81B1-F7052BA249EB}" srcOrd="0" destOrd="0" presId="urn:microsoft.com/office/officeart/2005/8/layout/radial4"/>
    <dgm:cxn modelId="{CFF1DE93-A7A7-42C0-A3D7-491E8AB69D54}" type="presParOf" srcId="{FDC68986-4639-4E93-8ACD-3DC1364034B8}" destId="{A46826F5-8169-445C-BAFF-363B7A616AE4}" srcOrd="1" destOrd="0" presId="urn:microsoft.com/office/officeart/2005/8/layout/radial4"/>
    <dgm:cxn modelId="{F76B9B83-9B01-473F-B138-1B69818ACBBE}" type="presParOf" srcId="{FDC68986-4639-4E93-8ACD-3DC1364034B8}" destId="{CA51B2C5-1CB2-46E0-AC86-1D8EE44949AF}" srcOrd="2" destOrd="0" presId="urn:microsoft.com/office/officeart/2005/8/layout/radial4"/>
    <dgm:cxn modelId="{D0A2AC34-AD93-4202-AC40-3C7A3D9FBFC0}" type="presParOf" srcId="{FDC68986-4639-4E93-8ACD-3DC1364034B8}" destId="{9EDCE2A6-07C1-4D95-8BFB-F2421EE9434E}" srcOrd="3" destOrd="0" presId="urn:microsoft.com/office/officeart/2005/8/layout/radial4"/>
    <dgm:cxn modelId="{5CCBCAE5-A52F-438F-AFE2-E60091E9995C}" type="presParOf" srcId="{FDC68986-4639-4E93-8ACD-3DC1364034B8}" destId="{824D56E7-0375-4285-A059-3AA2823D333A}" srcOrd="4" destOrd="0" presId="urn:microsoft.com/office/officeart/2005/8/layout/radial4"/>
    <dgm:cxn modelId="{C9A5D16C-6E2A-46E2-8475-2BA0F5118267}" type="presParOf" srcId="{FDC68986-4639-4E93-8ACD-3DC1364034B8}" destId="{C235B12F-AE7C-4228-9FE5-977FF8677EE9}" srcOrd="5" destOrd="0" presId="urn:microsoft.com/office/officeart/2005/8/layout/radial4"/>
    <dgm:cxn modelId="{3F6C8711-BA3F-433B-8430-8EE0F0D0D16D}" type="presParOf" srcId="{FDC68986-4639-4E93-8ACD-3DC1364034B8}" destId="{C2C224EA-9EF9-410B-BD7B-8ED4108A263A}" srcOrd="6" destOrd="0" presId="urn:microsoft.com/office/officeart/2005/8/layout/radial4"/>
    <dgm:cxn modelId="{B8B85C9E-85C2-4778-BBAC-97902F5FEBAB}" type="presParOf" srcId="{FDC68986-4639-4E93-8ACD-3DC1364034B8}" destId="{AEC06F88-0B2F-4AED-93AB-904DE2234BCB}" srcOrd="7" destOrd="0" presId="urn:microsoft.com/office/officeart/2005/8/layout/radial4"/>
    <dgm:cxn modelId="{139581E7-A433-4CDA-AEC9-980DD0C6588D}" type="presParOf" srcId="{FDC68986-4639-4E93-8ACD-3DC1364034B8}" destId="{A12D60AB-9E6B-4C9A-AA02-5108F768ECF4}" srcOrd="8" destOrd="0" presId="urn:microsoft.com/office/officeart/2005/8/layout/radial4"/>
  </dgm:cxnLst>
  <dgm:bg/>
  <dgm:whole/>
  <dgm:extLst>
    <a:ext uri="http://schemas.microsoft.com/office/drawing/2008/diagram">
      <dsp:dataModelExt xmlns=""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2B1692F-2F26-4296-8459-3A2AE52C67C1}"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fr-FR"/>
        </a:p>
      </dgm:t>
    </dgm:pt>
    <dgm:pt modelId="{EED52EAB-BC5F-43D9-B471-6B2DA5F2CE88}">
      <dgm:prSet phldrT="[Texte]"/>
      <dgm:spPr/>
      <dgm:t>
        <a:bodyPr/>
        <a:lstStyle/>
        <a:p>
          <a:r>
            <a:rPr lang="fr-FR" dirty="0" smtClean="0"/>
            <a:t>S</a:t>
          </a:r>
          <a:endParaRPr lang="fr-FR" dirty="0"/>
        </a:p>
      </dgm:t>
    </dgm:pt>
    <dgm:pt modelId="{D1EF6ECD-010D-4D05-94C7-E1BB81495313}" type="parTrans" cxnId="{426683AD-21AB-4825-8F10-3B54131867BB}">
      <dgm:prSet/>
      <dgm:spPr/>
      <dgm:t>
        <a:bodyPr/>
        <a:lstStyle/>
        <a:p>
          <a:endParaRPr lang="fr-FR"/>
        </a:p>
      </dgm:t>
    </dgm:pt>
    <dgm:pt modelId="{7352FD4E-0417-4C16-84F0-D7C95DC0D112}" type="sibTrans" cxnId="{426683AD-21AB-4825-8F10-3B54131867BB}">
      <dgm:prSet/>
      <dgm:spPr/>
      <dgm:t>
        <a:bodyPr/>
        <a:lstStyle/>
        <a:p>
          <a:endParaRPr lang="fr-FR"/>
        </a:p>
      </dgm:t>
    </dgm:pt>
    <dgm:pt modelId="{95A654D4-7195-4475-9044-96C7F7CE5106}">
      <dgm:prSet phldrT="[Texte]"/>
      <dgm:spPr/>
      <dgm:t>
        <a:bodyPr/>
        <a:lstStyle/>
        <a:p>
          <a:r>
            <a:rPr lang="fr-FR" dirty="0" smtClean="0"/>
            <a:t>W</a:t>
          </a:r>
          <a:endParaRPr lang="fr-FR" dirty="0"/>
        </a:p>
      </dgm:t>
    </dgm:pt>
    <dgm:pt modelId="{F830C83D-8547-495E-A7E4-BC565C440E94}" type="parTrans" cxnId="{1273CFD2-2CC9-4F9B-AB64-417DF09716A3}">
      <dgm:prSet/>
      <dgm:spPr/>
      <dgm:t>
        <a:bodyPr/>
        <a:lstStyle/>
        <a:p>
          <a:endParaRPr lang="fr-FR"/>
        </a:p>
      </dgm:t>
    </dgm:pt>
    <dgm:pt modelId="{85254FBD-8489-4BD1-A80C-D049CDB9CEF1}" type="sibTrans" cxnId="{1273CFD2-2CC9-4F9B-AB64-417DF09716A3}">
      <dgm:prSet/>
      <dgm:spPr/>
      <dgm:t>
        <a:bodyPr/>
        <a:lstStyle/>
        <a:p>
          <a:endParaRPr lang="fr-FR"/>
        </a:p>
      </dgm:t>
    </dgm:pt>
    <dgm:pt modelId="{250AEC12-5372-424F-A799-6489E312F3AF}">
      <dgm:prSet phldrT="[Texte]"/>
      <dgm:spPr/>
      <dgm:t>
        <a:bodyPr/>
        <a:lstStyle/>
        <a:p>
          <a:r>
            <a:rPr lang="fr-FR" dirty="0" smtClean="0"/>
            <a:t>T</a:t>
          </a:r>
          <a:endParaRPr lang="fr-FR" dirty="0"/>
        </a:p>
      </dgm:t>
    </dgm:pt>
    <dgm:pt modelId="{9DC64199-5F44-4B08-9679-64094BF8A563}" type="parTrans" cxnId="{654043DD-6511-4EFA-9935-145DBF291813}">
      <dgm:prSet/>
      <dgm:spPr/>
      <dgm:t>
        <a:bodyPr/>
        <a:lstStyle/>
        <a:p>
          <a:endParaRPr lang="fr-FR"/>
        </a:p>
      </dgm:t>
    </dgm:pt>
    <dgm:pt modelId="{CCBAC0CF-5BFB-45C2-B140-BF6284C7324D}" type="sibTrans" cxnId="{654043DD-6511-4EFA-9935-145DBF291813}">
      <dgm:prSet/>
      <dgm:spPr/>
      <dgm:t>
        <a:bodyPr/>
        <a:lstStyle/>
        <a:p>
          <a:endParaRPr lang="fr-FR"/>
        </a:p>
      </dgm:t>
    </dgm:pt>
    <dgm:pt modelId="{453A9F18-B88F-411F-B268-A2C3A7976E15}">
      <dgm:prSet phldrT="[Texte]"/>
      <dgm:spPr/>
      <dgm:t>
        <a:bodyPr/>
        <a:lstStyle/>
        <a:p>
          <a:r>
            <a:rPr lang="fr-FR" smtClean="0"/>
            <a:t>O</a:t>
          </a:r>
          <a:endParaRPr lang="fr-FR" dirty="0"/>
        </a:p>
      </dgm:t>
    </dgm:pt>
    <dgm:pt modelId="{B4697226-0A8B-46E9-BC7C-8152B29D1209}" type="parTrans" cxnId="{BD504069-CBB8-4873-A68D-41147CE84A3C}">
      <dgm:prSet/>
      <dgm:spPr/>
      <dgm:t>
        <a:bodyPr/>
        <a:lstStyle/>
        <a:p>
          <a:endParaRPr lang="fr-FR"/>
        </a:p>
      </dgm:t>
    </dgm:pt>
    <dgm:pt modelId="{FABE5943-46CB-4E6D-B788-97922BF34AFE}" type="sibTrans" cxnId="{BD504069-CBB8-4873-A68D-41147CE84A3C}">
      <dgm:prSet/>
      <dgm:spPr/>
      <dgm:t>
        <a:bodyPr/>
        <a:lstStyle/>
        <a:p>
          <a:endParaRPr lang="fr-FR"/>
        </a:p>
      </dgm:t>
    </dgm:pt>
    <dgm:pt modelId="{76492FAB-08E7-49BC-A8A8-8F47E7E9F91F}" type="pres">
      <dgm:prSet presAssocID="{D2B1692F-2F26-4296-8459-3A2AE52C67C1}" presName="matrix" presStyleCnt="0">
        <dgm:presLayoutVars>
          <dgm:chMax val="1"/>
          <dgm:dir/>
          <dgm:resizeHandles val="exact"/>
        </dgm:presLayoutVars>
      </dgm:prSet>
      <dgm:spPr/>
      <dgm:t>
        <a:bodyPr/>
        <a:lstStyle/>
        <a:p>
          <a:endParaRPr lang="fr-FR"/>
        </a:p>
      </dgm:t>
    </dgm:pt>
    <dgm:pt modelId="{F618D74C-E945-4693-B6BF-459947182C7F}" type="pres">
      <dgm:prSet presAssocID="{D2B1692F-2F26-4296-8459-3A2AE52C67C1}" presName="diamond" presStyleLbl="bgShp" presStyleIdx="0" presStyleCnt="1"/>
      <dgm:spPr/>
    </dgm:pt>
    <dgm:pt modelId="{B5D1FE3B-B1E8-48AE-822C-0DBB17DFBFBF}" type="pres">
      <dgm:prSet presAssocID="{D2B1692F-2F26-4296-8459-3A2AE52C67C1}" presName="quad1" presStyleLbl="node1" presStyleIdx="0" presStyleCnt="4">
        <dgm:presLayoutVars>
          <dgm:chMax val="0"/>
          <dgm:chPref val="0"/>
          <dgm:bulletEnabled val="1"/>
        </dgm:presLayoutVars>
      </dgm:prSet>
      <dgm:spPr/>
      <dgm:t>
        <a:bodyPr/>
        <a:lstStyle/>
        <a:p>
          <a:endParaRPr lang="fr-FR"/>
        </a:p>
      </dgm:t>
    </dgm:pt>
    <dgm:pt modelId="{44673495-7FBF-4CDA-AAA6-63D7A257AE85}" type="pres">
      <dgm:prSet presAssocID="{D2B1692F-2F26-4296-8459-3A2AE52C67C1}" presName="quad2" presStyleLbl="node1" presStyleIdx="1" presStyleCnt="4">
        <dgm:presLayoutVars>
          <dgm:chMax val="0"/>
          <dgm:chPref val="0"/>
          <dgm:bulletEnabled val="1"/>
        </dgm:presLayoutVars>
      </dgm:prSet>
      <dgm:spPr/>
      <dgm:t>
        <a:bodyPr/>
        <a:lstStyle/>
        <a:p>
          <a:endParaRPr lang="fr-FR"/>
        </a:p>
      </dgm:t>
    </dgm:pt>
    <dgm:pt modelId="{0BB0F196-C003-48D4-8DD1-5629BF341017}" type="pres">
      <dgm:prSet presAssocID="{D2B1692F-2F26-4296-8459-3A2AE52C67C1}" presName="quad3" presStyleLbl="node1" presStyleIdx="2" presStyleCnt="4">
        <dgm:presLayoutVars>
          <dgm:chMax val="0"/>
          <dgm:chPref val="0"/>
          <dgm:bulletEnabled val="1"/>
        </dgm:presLayoutVars>
      </dgm:prSet>
      <dgm:spPr/>
      <dgm:t>
        <a:bodyPr/>
        <a:lstStyle/>
        <a:p>
          <a:endParaRPr lang="fr-FR"/>
        </a:p>
      </dgm:t>
    </dgm:pt>
    <dgm:pt modelId="{005347F4-EE4D-47A2-A6C5-71475CFE424E}" type="pres">
      <dgm:prSet presAssocID="{D2B1692F-2F26-4296-8459-3A2AE52C67C1}" presName="quad4" presStyleLbl="node1" presStyleIdx="3" presStyleCnt="4">
        <dgm:presLayoutVars>
          <dgm:chMax val="0"/>
          <dgm:chPref val="0"/>
          <dgm:bulletEnabled val="1"/>
        </dgm:presLayoutVars>
      </dgm:prSet>
      <dgm:spPr/>
      <dgm:t>
        <a:bodyPr/>
        <a:lstStyle/>
        <a:p>
          <a:endParaRPr lang="fr-FR"/>
        </a:p>
      </dgm:t>
    </dgm:pt>
  </dgm:ptLst>
  <dgm:cxnLst>
    <dgm:cxn modelId="{426683AD-21AB-4825-8F10-3B54131867BB}" srcId="{D2B1692F-2F26-4296-8459-3A2AE52C67C1}" destId="{EED52EAB-BC5F-43D9-B471-6B2DA5F2CE88}" srcOrd="0" destOrd="0" parTransId="{D1EF6ECD-010D-4D05-94C7-E1BB81495313}" sibTransId="{7352FD4E-0417-4C16-84F0-D7C95DC0D112}"/>
    <dgm:cxn modelId="{C3E28D79-C32C-480C-ABBA-3466A9BAE4AB}" type="presOf" srcId="{453A9F18-B88F-411F-B268-A2C3A7976E15}" destId="{0BB0F196-C003-48D4-8DD1-5629BF341017}" srcOrd="0" destOrd="0" presId="urn:microsoft.com/office/officeart/2005/8/layout/matrix3"/>
    <dgm:cxn modelId="{BD504069-CBB8-4873-A68D-41147CE84A3C}" srcId="{D2B1692F-2F26-4296-8459-3A2AE52C67C1}" destId="{453A9F18-B88F-411F-B268-A2C3A7976E15}" srcOrd="2" destOrd="0" parTransId="{B4697226-0A8B-46E9-BC7C-8152B29D1209}" sibTransId="{FABE5943-46CB-4E6D-B788-97922BF34AFE}"/>
    <dgm:cxn modelId="{1E01F95D-E8F9-4E57-BDF3-92CCB3C70A21}" type="presOf" srcId="{EED52EAB-BC5F-43D9-B471-6B2DA5F2CE88}" destId="{B5D1FE3B-B1E8-48AE-822C-0DBB17DFBFBF}" srcOrd="0" destOrd="0" presId="urn:microsoft.com/office/officeart/2005/8/layout/matrix3"/>
    <dgm:cxn modelId="{1273CFD2-2CC9-4F9B-AB64-417DF09716A3}" srcId="{D2B1692F-2F26-4296-8459-3A2AE52C67C1}" destId="{95A654D4-7195-4475-9044-96C7F7CE5106}" srcOrd="1" destOrd="0" parTransId="{F830C83D-8547-495E-A7E4-BC565C440E94}" sibTransId="{85254FBD-8489-4BD1-A80C-D049CDB9CEF1}"/>
    <dgm:cxn modelId="{66976E21-6B10-486F-8182-55886A5CA16F}" type="presOf" srcId="{95A654D4-7195-4475-9044-96C7F7CE5106}" destId="{44673495-7FBF-4CDA-AAA6-63D7A257AE85}" srcOrd="0" destOrd="0" presId="urn:microsoft.com/office/officeart/2005/8/layout/matrix3"/>
    <dgm:cxn modelId="{943E7A9C-8A83-44E4-8B7B-A896C8BEDCFB}" type="presOf" srcId="{250AEC12-5372-424F-A799-6489E312F3AF}" destId="{005347F4-EE4D-47A2-A6C5-71475CFE424E}" srcOrd="0" destOrd="0" presId="urn:microsoft.com/office/officeart/2005/8/layout/matrix3"/>
    <dgm:cxn modelId="{9EDEE698-CFBD-4FCE-ADF0-DBF437ACC531}" type="presOf" srcId="{D2B1692F-2F26-4296-8459-3A2AE52C67C1}" destId="{76492FAB-08E7-49BC-A8A8-8F47E7E9F91F}" srcOrd="0" destOrd="0" presId="urn:microsoft.com/office/officeart/2005/8/layout/matrix3"/>
    <dgm:cxn modelId="{654043DD-6511-4EFA-9935-145DBF291813}" srcId="{D2B1692F-2F26-4296-8459-3A2AE52C67C1}" destId="{250AEC12-5372-424F-A799-6489E312F3AF}" srcOrd="3" destOrd="0" parTransId="{9DC64199-5F44-4B08-9679-64094BF8A563}" sibTransId="{CCBAC0CF-5BFB-45C2-B140-BF6284C7324D}"/>
    <dgm:cxn modelId="{B1E4FA67-264C-4E96-914D-25698BB3FD4F}" type="presParOf" srcId="{76492FAB-08E7-49BC-A8A8-8F47E7E9F91F}" destId="{F618D74C-E945-4693-B6BF-459947182C7F}" srcOrd="0" destOrd="0" presId="urn:microsoft.com/office/officeart/2005/8/layout/matrix3"/>
    <dgm:cxn modelId="{B33C50F5-D473-4FFB-A15E-25CABF3CF4B4}" type="presParOf" srcId="{76492FAB-08E7-49BC-A8A8-8F47E7E9F91F}" destId="{B5D1FE3B-B1E8-48AE-822C-0DBB17DFBFBF}" srcOrd="1" destOrd="0" presId="urn:microsoft.com/office/officeart/2005/8/layout/matrix3"/>
    <dgm:cxn modelId="{9E8C8B8D-A6A6-4DEA-BE13-CC9ACE33C797}" type="presParOf" srcId="{76492FAB-08E7-49BC-A8A8-8F47E7E9F91F}" destId="{44673495-7FBF-4CDA-AAA6-63D7A257AE85}" srcOrd="2" destOrd="0" presId="urn:microsoft.com/office/officeart/2005/8/layout/matrix3"/>
    <dgm:cxn modelId="{A90498BC-B9CC-4818-8F5B-AA2C01E6AB91}" type="presParOf" srcId="{76492FAB-08E7-49BC-A8A8-8F47E7E9F91F}" destId="{0BB0F196-C003-48D4-8DD1-5629BF341017}" srcOrd="3" destOrd="0" presId="urn:microsoft.com/office/officeart/2005/8/layout/matrix3"/>
    <dgm:cxn modelId="{4886FE09-89BD-4AB9-85D2-B8CE05F9C1B0}" type="presParOf" srcId="{76492FAB-08E7-49BC-A8A8-8F47E7E9F91F}" destId="{005347F4-EE4D-47A2-A6C5-71475CFE424E}" srcOrd="4" destOrd="0" presId="urn:microsoft.com/office/officeart/2005/8/layout/matrix3"/>
  </dgm:cxnLst>
  <dgm:bg/>
  <dgm:whole/>
  <dgm:extLst>
    <a:ext uri="http://schemas.microsoft.com/office/drawing/2008/diagram">
      <dsp:dataModelExt xmlns="" xmlns:dsp="http://schemas.microsoft.com/office/drawing/2008/diagram" relId="rId2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B44838F-E4DA-482C-A5A1-A51DC728AC94}"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DD305247-08CB-49B3-868D-21BF842FC3EB}">
      <dgm:prSet phldrT="[Texte]" custT="1"/>
      <dgm:spPr/>
      <dgm:t>
        <a:bodyPr/>
        <a:lstStyle/>
        <a:p>
          <a:r>
            <a:rPr lang="ar-MA" sz="1200" b="1" dirty="0" smtClean="0">
              <a:latin typeface="Arabic Typesetting" pitchFamily="66" charset="-78"/>
              <a:cs typeface="Arabic Typesetting" pitchFamily="66" charset="-78"/>
            </a:rPr>
            <a:t>المواطنون</a:t>
          </a:r>
          <a:endParaRPr lang="fr-FR" sz="1200" b="1" dirty="0">
            <a:latin typeface="Arabic Typesetting" pitchFamily="66" charset="-78"/>
            <a:cs typeface="Arabic Typesetting" pitchFamily="66" charset="-78"/>
          </a:endParaRPr>
        </a:p>
      </dgm:t>
    </dgm:pt>
    <dgm:pt modelId="{0C798D4A-8034-4038-9F57-BCD85D601E46}" type="parTrans" cxnId="{35FCE1D3-B0E0-4EF6-8569-CF159D7C300A}">
      <dgm:prSet/>
      <dgm:spPr/>
      <dgm:t>
        <a:bodyPr/>
        <a:lstStyle/>
        <a:p>
          <a:endParaRPr lang="fr-FR"/>
        </a:p>
      </dgm:t>
    </dgm:pt>
    <dgm:pt modelId="{EBA6EB7A-45C8-4EDA-A55F-2F7DE6B56861}" type="sibTrans" cxnId="{35FCE1D3-B0E0-4EF6-8569-CF159D7C300A}">
      <dgm:prSet/>
      <dgm:spPr/>
      <dgm:t>
        <a:bodyPr/>
        <a:lstStyle/>
        <a:p>
          <a:endParaRPr lang="fr-FR"/>
        </a:p>
      </dgm:t>
    </dgm:pt>
    <dgm:pt modelId="{D6CDD4D5-D598-491C-9031-90D5E808D707}">
      <dgm:prSet phldrT="[Texte]" custT="1"/>
      <dgm:spPr/>
      <dgm:t>
        <a:bodyPr/>
        <a:lstStyle/>
        <a:p>
          <a:endParaRPr lang="ar-MA" sz="1200" b="1" dirty="0" smtClean="0">
            <a:latin typeface="Arabic Typesetting" pitchFamily="66" charset="-78"/>
            <a:cs typeface="Arabic Typesetting" pitchFamily="66" charset="-78"/>
          </a:endParaRPr>
        </a:p>
        <a:p>
          <a:r>
            <a:rPr lang="ar-MA" sz="1200" b="1" dirty="0" smtClean="0">
              <a:latin typeface="Arabic Typesetting" pitchFamily="66" charset="-78"/>
              <a:cs typeface="Arabic Typesetting" pitchFamily="66" charset="-78"/>
            </a:rPr>
            <a:t>الفاعلون </a:t>
          </a:r>
          <a:r>
            <a:rPr lang="ar-MA" sz="1200" b="1" dirty="0">
              <a:latin typeface="Arabic Typesetting" pitchFamily="66" charset="-78"/>
              <a:cs typeface="Arabic Typesetting" pitchFamily="66" charset="-78"/>
            </a:rPr>
            <a:t>في منظومة التربية والتكوين</a:t>
          </a:r>
          <a:endParaRPr lang="fr-FR" sz="1200" b="1" dirty="0">
            <a:latin typeface="Arabic Typesetting" pitchFamily="66" charset="-78"/>
            <a:cs typeface="Arabic Typesetting" pitchFamily="66" charset="-78"/>
          </a:endParaRPr>
        </a:p>
      </dgm:t>
    </dgm:pt>
    <dgm:pt modelId="{A4DABA63-5A7A-4BBF-8401-2A20F97592DD}" type="parTrans" cxnId="{EA93A7A1-C38C-406C-8AA5-554E8364BC0B}">
      <dgm:prSet/>
      <dgm:spPr/>
      <dgm:t>
        <a:bodyPr/>
        <a:lstStyle/>
        <a:p>
          <a:endParaRPr lang="fr-FR"/>
        </a:p>
      </dgm:t>
    </dgm:pt>
    <dgm:pt modelId="{16594269-CE11-4B0A-A0CC-7D961E288AA9}" type="sibTrans" cxnId="{EA93A7A1-C38C-406C-8AA5-554E8364BC0B}">
      <dgm:prSet/>
      <dgm:spPr/>
      <dgm:t>
        <a:bodyPr/>
        <a:lstStyle/>
        <a:p>
          <a:endParaRPr lang="fr-FR"/>
        </a:p>
      </dgm:t>
    </dgm:pt>
    <dgm:pt modelId="{81013BDD-1B13-4DD0-9B4E-C67211786AA3}">
      <dgm:prSet phldrT="[Texte]" custT="1"/>
      <dgm:spPr/>
      <dgm:t>
        <a:bodyPr/>
        <a:lstStyle/>
        <a:p>
          <a:r>
            <a:rPr lang="ar-MA" sz="1200" b="1" dirty="0">
              <a:latin typeface="Arabic Typesetting" pitchFamily="66" charset="-78"/>
              <a:cs typeface="Arabic Typesetting" pitchFamily="66" charset="-78"/>
            </a:rPr>
            <a:t>لجنة الخبراء</a:t>
          </a:r>
          <a:endParaRPr lang="fr-FR" sz="1200" b="1" dirty="0">
            <a:latin typeface="Arabic Typesetting" pitchFamily="66" charset="-78"/>
            <a:cs typeface="Arabic Typesetting" pitchFamily="66" charset="-78"/>
          </a:endParaRPr>
        </a:p>
      </dgm:t>
    </dgm:pt>
    <dgm:pt modelId="{32504E09-1A58-4F31-AF45-5722B9A5B0B8}" type="parTrans" cxnId="{C538F6A9-7263-418B-AF07-8F009A909E91}">
      <dgm:prSet/>
      <dgm:spPr/>
      <dgm:t>
        <a:bodyPr/>
        <a:lstStyle/>
        <a:p>
          <a:endParaRPr lang="fr-FR"/>
        </a:p>
      </dgm:t>
    </dgm:pt>
    <dgm:pt modelId="{4F0D8BA3-AA91-40D7-A3FD-24510AA2247E}" type="sibTrans" cxnId="{C538F6A9-7263-418B-AF07-8F009A909E91}">
      <dgm:prSet/>
      <dgm:spPr/>
      <dgm:t>
        <a:bodyPr/>
        <a:lstStyle/>
        <a:p>
          <a:endParaRPr lang="fr-FR"/>
        </a:p>
      </dgm:t>
    </dgm:pt>
    <dgm:pt modelId="{D076781D-B8F0-4CF4-B5FB-7B425C4300B7}" type="pres">
      <dgm:prSet presAssocID="{FB44838F-E4DA-482C-A5A1-A51DC728AC94}" presName="Name0" presStyleCnt="0">
        <dgm:presLayoutVars>
          <dgm:chMax val="7"/>
          <dgm:dir/>
          <dgm:animLvl val="lvl"/>
          <dgm:resizeHandles val="exact"/>
        </dgm:presLayoutVars>
      </dgm:prSet>
      <dgm:spPr/>
      <dgm:t>
        <a:bodyPr/>
        <a:lstStyle/>
        <a:p>
          <a:endParaRPr lang="fr-FR"/>
        </a:p>
      </dgm:t>
    </dgm:pt>
    <dgm:pt modelId="{F3A52D42-9F5B-4358-B580-31499B5E9BF2}" type="pres">
      <dgm:prSet presAssocID="{DD305247-08CB-49B3-868D-21BF842FC3EB}" presName="circle1" presStyleLbl="node1" presStyleIdx="0" presStyleCnt="3" custScaleY="115966"/>
      <dgm:spPr/>
    </dgm:pt>
    <dgm:pt modelId="{709425A9-383B-4FB7-BA54-47FD9F557174}" type="pres">
      <dgm:prSet presAssocID="{DD305247-08CB-49B3-868D-21BF842FC3EB}" presName="space" presStyleCnt="0"/>
      <dgm:spPr/>
    </dgm:pt>
    <dgm:pt modelId="{3001C2F5-9D58-465B-869F-E899A8F87D38}" type="pres">
      <dgm:prSet presAssocID="{DD305247-08CB-49B3-868D-21BF842FC3EB}" presName="rect1" presStyleLbl="alignAcc1" presStyleIdx="0" presStyleCnt="3" custLinFactNeighborY="-7983"/>
      <dgm:spPr/>
      <dgm:t>
        <a:bodyPr/>
        <a:lstStyle/>
        <a:p>
          <a:endParaRPr lang="fr-FR"/>
        </a:p>
      </dgm:t>
    </dgm:pt>
    <dgm:pt modelId="{1BEB4ED6-0ABA-45F6-9E59-4B843D40C583}" type="pres">
      <dgm:prSet presAssocID="{D6CDD4D5-D598-491C-9031-90D5E808D707}" presName="vertSpace2" presStyleLbl="node1" presStyleIdx="0" presStyleCnt="3"/>
      <dgm:spPr/>
    </dgm:pt>
    <dgm:pt modelId="{E2E87533-E726-49E0-B076-4132E4D9C569}" type="pres">
      <dgm:prSet presAssocID="{D6CDD4D5-D598-491C-9031-90D5E808D707}" presName="circle2" presStyleLbl="node1" presStyleIdx="1" presStyleCnt="3"/>
      <dgm:spPr/>
    </dgm:pt>
    <dgm:pt modelId="{7B29C5E5-BE39-4564-995A-473311999068}" type="pres">
      <dgm:prSet presAssocID="{D6CDD4D5-D598-491C-9031-90D5E808D707}" presName="rect2" presStyleLbl="alignAcc1" presStyleIdx="1" presStyleCnt="3" custLinFactNeighborY="-2232"/>
      <dgm:spPr/>
      <dgm:t>
        <a:bodyPr/>
        <a:lstStyle/>
        <a:p>
          <a:endParaRPr lang="fr-FR"/>
        </a:p>
      </dgm:t>
    </dgm:pt>
    <dgm:pt modelId="{9C654416-897D-44E8-A6BB-E893F7C3270F}" type="pres">
      <dgm:prSet presAssocID="{81013BDD-1B13-4DD0-9B4E-C67211786AA3}" presName="vertSpace3" presStyleLbl="node1" presStyleIdx="1" presStyleCnt="3"/>
      <dgm:spPr/>
    </dgm:pt>
    <dgm:pt modelId="{2C973B04-916E-432E-8DCB-F58B16591FC3}" type="pres">
      <dgm:prSet presAssocID="{81013BDD-1B13-4DD0-9B4E-C67211786AA3}" presName="circle3" presStyleLbl="node1" presStyleIdx="2" presStyleCnt="3"/>
      <dgm:spPr/>
    </dgm:pt>
    <dgm:pt modelId="{C2CCFF59-D554-4F16-A650-6C3067AEFA0D}" type="pres">
      <dgm:prSet presAssocID="{81013BDD-1B13-4DD0-9B4E-C67211786AA3}" presName="rect3" presStyleLbl="alignAcc1" presStyleIdx="2" presStyleCnt="3" custScaleY="130718" custLinFactNeighborY="87064"/>
      <dgm:spPr/>
      <dgm:t>
        <a:bodyPr/>
        <a:lstStyle/>
        <a:p>
          <a:endParaRPr lang="fr-FR"/>
        </a:p>
      </dgm:t>
    </dgm:pt>
    <dgm:pt modelId="{9C950A6E-29C5-4DA2-9345-516767B3071B}" type="pres">
      <dgm:prSet presAssocID="{DD305247-08CB-49B3-868D-21BF842FC3EB}" presName="rect1ParTxNoCh" presStyleLbl="alignAcc1" presStyleIdx="2" presStyleCnt="3">
        <dgm:presLayoutVars>
          <dgm:chMax val="1"/>
          <dgm:bulletEnabled val="1"/>
        </dgm:presLayoutVars>
      </dgm:prSet>
      <dgm:spPr/>
      <dgm:t>
        <a:bodyPr/>
        <a:lstStyle/>
        <a:p>
          <a:endParaRPr lang="fr-FR"/>
        </a:p>
      </dgm:t>
    </dgm:pt>
    <dgm:pt modelId="{3E346A92-F912-47E1-88C8-E5F5D0E22CA0}" type="pres">
      <dgm:prSet presAssocID="{D6CDD4D5-D598-491C-9031-90D5E808D707}" presName="rect2ParTxNoCh" presStyleLbl="alignAcc1" presStyleIdx="2" presStyleCnt="3">
        <dgm:presLayoutVars>
          <dgm:chMax val="1"/>
          <dgm:bulletEnabled val="1"/>
        </dgm:presLayoutVars>
      </dgm:prSet>
      <dgm:spPr/>
      <dgm:t>
        <a:bodyPr/>
        <a:lstStyle/>
        <a:p>
          <a:endParaRPr lang="fr-FR"/>
        </a:p>
      </dgm:t>
    </dgm:pt>
    <dgm:pt modelId="{060E2E41-2C8A-4EE3-B296-C50303504688}" type="pres">
      <dgm:prSet presAssocID="{81013BDD-1B13-4DD0-9B4E-C67211786AA3}" presName="rect3ParTxNoCh" presStyleLbl="alignAcc1" presStyleIdx="2" presStyleCnt="3">
        <dgm:presLayoutVars>
          <dgm:chMax val="1"/>
          <dgm:bulletEnabled val="1"/>
        </dgm:presLayoutVars>
      </dgm:prSet>
      <dgm:spPr/>
      <dgm:t>
        <a:bodyPr/>
        <a:lstStyle/>
        <a:p>
          <a:endParaRPr lang="fr-FR"/>
        </a:p>
      </dgm:t>
    </dgm:pt>
  </dgm:ptLst>
  <dgm:cxnLst>
    <dgm:cxn modelId="{EA93A7A1-C38C-406C-8AA5-554E8364BC0B}" srcId="{FB44838F-E4DA-482C-A5A1-A51DC728AC94}" destId="{D6CDD4D5-D598-491C-9031-90D5E808D707}" srcOrd="1" destOrd="0" parTransId="{A4DABA63-5A7A-4BBF-8401-2A20F97592DD}" sibTransId="{16594269-CE11-4B0A-A0CC-7D961E288AA9}"/>
    <dgm:cxn modelId="{86D270B7-228B-40D6-8A9A-C2EA2EF69268}" type="presOf" srcId="{81013BDD-1B13-4DD0-9B4E-C67211786AA3}" destId="{060E2E41-2C8A-4EE3-B296-C50303504688}" srcOrd="1" destOrd="0" presId="urn:microsoft.com/office/officeart/2005/8/layout/target3"/>
    <dgm:cxn modelId="{3DA8D4D4-D9A5-40F0-BD32-3E4109FD2023}" type="presOf" srcId="{81013BDD-1B13-4DD0-9B4E-C67211786AA3}" destId="{C2CCFF59-D554-4F16-A650-6C3067AEFA0D}" srcOrd="0" destOrd="0" presId="urn:microsoft.com/office/officeart/2005/8/layout/target3"/>
    <dgm:cxn modelId="{DF4DFF60-7DF3-4823-A90C-2B1215F4F6D9}" type="presOf" srcId="{DD305247-08CB-49B3-868D-21BF842FC3EB}" destId="{9C950A6E-29C5-4DA2-9345-516767B3071B}" srcOrd="1" destOrd="0" presId="urn:microsoft.com/office/officeart/2005/8/layout/target3"/>
    <dgm:cxn modelId="{C86EC866-EB74-4AAC-8754-4A0C525948B8}" type="presOf" srcId="{DD305247-08CB-49B3-868D-21BF842FC3EB}" destId="{3001C2F5-9D58-465B-869F-E899A8F87D38}" srcOrd="0" destOrd="0" presId="urn:microsoft.com/office/officeart/2005/8/layout/target3"/>
    <dgm:cxn modelId="{77FD9A80-3FF9-4105-A2B6-852C233CFCDE}" type="presOf" srcId="{D6CDD4D5-D598-491C-9031-90D5E808D707}" destId="{3E346A92-F912-47E1-88C8-E5F5D0E22CA0}" srcOrd="1" destOrd="0" presId="urn:microsoft.com/office/officeart/2005/8/layout/target3"/>
    <dgm:cxn modelId="{35FCE1D3-B0E0-4EF6-8569-CF159D7C300A}" srcId="{FB44838F-E4DA-482C-A5A1-A51DC728AC94}" destId="{DD305247-08CB-49B3-868D-21BF842FC3EB}" srcOrd="0" destOrd="0" parTransId="{0C798D4A-8034-4038-9F57-BCD85D601E46}" sibTransId="{EBA6EB7A-45C8-4EDA-A55F-2F7DE6B56861}"/>
    <dgm:cxn modelId="{C538F6A9-7263-418B-AF07-8F009A909E91}" srcId="{FB44838F-E4DA-482C-A5A1-A51DC728AC94}" destId="{81013BDD-1B13-4DD0-9B4E-C67211786AA3}" srcOrd="2" destOrd="0" parTransId="{32504E09-1A58-4F31-AF45-5722B9A5B0B8}" sibTransId="{4F0D8BA3-AA91-40D7-A3FD-24510AA2247E}"/>
    <dgm:cxn modelId="{F538B8A3-47A9-4276-8E32-441BCD6BDF13}" type="presOf" srcId="{FB44838F-E4DA-482C-A5A1-A51DC728AC94}" destId="{D076781D-B8F0-4CF4-B5FB-7B425C4300B7}" srcOrd="0" destOrd="0" presId="urn:microsoft.com/office/officeart/2005/8/layout/target3"/>
    <dgm:cxn modelId="{B0BF23E6-F248-4D96-A6BC-1C5A6B26AFF1}" type="presOf" srcId="{D6CDD4D5-D598-491C-9031-90D5E808D707}" destId="{7B29C5E5-BE39-4564-995A-473311999068}" srcOrd="0" destOrd="0" presId="urn:microsoft.com/office/officeart/2005/8/layout/target3"/>
    <dgm:cxn modelId="{F555DEDA-A544-4790-99DE-FD179E719427}" type="presParOf" srcId="{D076781D-B8F0-4CF4-B5FB-7B425C4300B7}" destId="{F3A52D42-9F5B-4358-B580-31499B5E9BF2}" srcOrd="0" destOrd="0" presId="urn:microsoft.com/office/officeart/2005/8/layout/target3"/>
    <dgm:cxn modelId="{70E58A70-F3C9-449E-882F-8906F1132951}" type="presParOf" srcId="{D076781D-B8F0-4CF4-B5FB-7B425C4300B7}" destId="{709425A9-383B-4FB7-BA54-47FD9F557174}" srcOrd="1" destOrd="0" presId="urn:microsoft.com/office/officeart/2005/8/layout/target3"/>
    <dgm:cxn modelId="{457DE471-489C-4BA6-8BBA-FD107A91D059}" type="presParOf" srcId="{D076781D-B8F0-4CF4-B5FB-7B425C4300B7}" destId="{3001C2F5-9D58-465B-869F-E899A8F87D38}" srcOrd="2" destOrd="0" presId="urn:microsoft.com/office/officeart/2005/8/layout/target3"/>
    <dgm:cxn modelId="{286B9BDE-725C-4AFF-AAF2-363CBBB94710}" type="presParOf" srcId="{D076781D-B8F0-4CF4-B5FB-7B425C4300B7}" destId="{1BEB4ED6-0ABA-45F6-9E59-4B843D40C583}" srcOrd="3" destOrd="0" presId="urn:microsoft.com/office/officeart/2005/8/layout/target3"/>
    <dgm:cxn modelId="{9FDC7B64-6188-4B12-8384-11155FF4621F}" type="presParOf" srcId="{D076781D-B8F0-4CF4-B5FB-7B425C4300B7}" destId="{E2E87533-E726-49E0-B076-4132E4D9C569}" srcOrd="4" destOrd="0" presId="urn:microsoft.com/office/officeart/2005/8/layout/target3"/>
    <dgm:cxn modelId="{52E10013-DD48-4E9F-83AA-62928F7A0AC3}" type="presParOf" srcId="{D076781D-B8F0-4CF4-B5FB-7B425C4300B7}" destId="{7B29C5E5-BE39-4564-995A-473311999068}" srcOrd="5" destOrd="0" presId="urn:microsoft.com/office/officeart/2005/8/layout/target3"/>
    <dgm:cxn modelId="{A8FE7430-35DC-4A8F-B1EF-75D5564804C9}" type="presParOf" srcId="{D076781D-B8F0-4CF4-B5FB-7B425C4300B7}" destId="{9C654416-897D-44E8-A6BB-E893F7C3270F}" srcOrd="6" destOrd="0" presId="urn:microsoft.com/office/officeart/2005/8/layout/target3"/>
    <dgm:cxn modelId="{49014A53-3CC8-4C7B-9432-CBEB1400D0C6}" type="presParOf" srcId="{D076781D-B8F0-4CF4-B5FB-7B425C4300B7}" destId="{2C973B04-916E-432E-8DCB-F58B16591FC3}" srcOrd="7" destOrd="0" presId="urn:microsoft.com/office/officeart/2005/8/layout/target3"/>
    <dgm:cxn modelId="{BC65B71F-D73D-464D-8268-BF536B8BDF49}" type="presParOf" srcId="{D076781D-B8F0-4CF4-B5FB-7B425C4300B7}" destId="{C2CCFF59-D554-4F16-A650-6C3067AEFA0D}" srcOrd="8" destOrd="0" presId="urn:microsoft.com/office/officeart/2005/8/layout/target3"/>
    <dgm:cxn modelId="{2DFBAA49-F22B-4CCE-A10C-691E9C5EB85C}" type="presParOf" srcId="{D076781D-B8F0-4CF4-B5FB-7B425C4300B7}" destId="{9C950A6E-29C5-4DA2-9345-516767B3071B}" srcOrd="9" destOrd="0" presId="urn:microsoft.com/office/officeart/2005/8/layout/target3"/>
    <dgm:cxn modelId="{C603C27D-7F18-47DA-A849-7A110BBBCC4C}" type="presParOf" srcId="{D076781D-B8F0-4CF4-B5FB-7B425C4300B7}" destId="{3E346A92-F912-47E1-88C8-E5F5D0E22CA0}" srcOrd="10" destOrd="0" presId="urn:microsoft.com/office/officeart/2005/8/layout/target3"/>
    <dgm:cxn modelId="{841A249A-A8E9-4EEC-987A-6319A6E6530B}" type="presParOf" srcId="{D076781D-B8F0-4CF4-B5FB-7B425C4300B7}" destId="{060E2E41-2C8A-4EE3-B296-C50303504688}" srcOrd="11" destOrd="0" presId="urn:microsoft.com/office/officeart/2005/8/layout/target3"/>
  </dgm:cxnLst>
  <dgm:bg/>
  <dgm:whole/>
  <dgm:extLst>
    <a:ext uri="http://schemas.microsoft.com/office/drawing/2008/diagram">
      <dsp:dataModelExt xmlns="" xmlns:dsp="http://schemas.microsoft.com/office/drawing/2008/diagram" relId="rId2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D2BF0FD-49B6-4498-B0E8-0A29B853E253}"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fr-FR"/>
        </a:p>
      </dgm:t>
    </dgm:pt>
    <dgm:pt modelId="{DFD571EE-F1E0-4690-B03E-8D824FC43D6F}">
      <dgm:prSet phldrT="[Texte]" custT="1"/>
      <dgm:spPr/>
      <dgm:t>
        <a:bodyPr/>
        <a:lstStyle/>
        <a:p>
          <a:r>
            <a:rPr lang="ar-MA" sz="1200" b="1" dirty="0" smtClean="0">
              <a:solidFill>
                <a:schemeClr val="bg1"/>
              </a:solidFill>
              <a:effectLst>
                <a:outerShdw blurRad="38100" dist="38100" dir="2700000" algn="tl">
                  <a:srgbClr val="000000">
                    <a:alpha val="43137"/>
                  </a:srgbClr>
                </a:outerShdw>
              </a:effectLst>
            </a:rPr>
            <a:t>المدرسة</a:t>
          </a:r>
          <a:endParaRPr lang="fr-FR" sz="1800" b="1" dirty="0">
            <a:solidFill>
              <a:schemeClr val="bg1"/>
            </a:solidFill>
            <a:effectLst>
              <a:outerShdw blurRad="38100" dist="38100" dir="2700000" algn="tl">
                <a:srgbClr val="000000">
                  <a:alpha val="43137"/>
                </a:srgbClr>
              </a:outerShdw>
            </a:effectLst>
          </a:endParaRPr>
        </a:p>
      </dgm:t>
    </dgm:pt>
    <dgm:pt modelId="{D9C6395F-F2D2-4DEC-A05E-29831DE41086}" type="parTrans" cxnId="{4131EDA6-971D-4961-B0D7-4A4EB9E76C4D}">
      <dgm:prSet/>
      <dgm:spPr/>
      <dgm:t>
        <a:bodyPr/>
        <a:lstStyle/>
        <a:p>
          <a:endParaRPr lang="fr-FR"/>
        </a:p>
      </dgm:t>
    </dgm:pt>
    <dgm:pt modelId="{56F36C18-3086-4CE5-B1B3-A7FE566E6F7A}" type="sibTrans" cxnId="{4131EDA6-971D-4961-B0D7-4A4EB9E76C4D}">
      <dgm:prSet/>
      <dgm:spPr/>
      <dgm:t>
        <a:bodyPr/>
        <a:lstStyle/>
        <a:p>
          <a:endParaRPr lang="fr-FR"/>
        </a:p>
      </dgm:t>
    </dgm:pt>
    <dgm:pt modelId="{391EC100-A978-4859-9E34-B5452800532A}">
      <dgm:prSet phldrT="[Texte]" custT="1">
        <dgm:style>
          <a:lnRef idx="2">
            <a:schemeClr val="accent1"/>
          </a:lnRef>
          <a:fillRef idx="1">
            <a:schemeClr val="lt1"/>
          </a:fillRef>
          <a:effectRef idx="0">
            <a:schemeClr val="accent1"/>
          </a:effectRef>
          <a:fontRef idx="minor">
            <a:schemeClr val="dk1"/>
          </a:fontRef>
        </dgm:style>
      </dgm:prSet>
      <dgm:spPr/>
      <dgm:t>
        <a:bodyPr/>
        <a:lstStyle/>
        <a:p>
          <a:r>
            <a:rPr lang="ar-MA" sz="1200" b="1" dirty="0">
              <a:latin typeface="Arabic Typesetting" pitchFamily="66" charset="-78"/>
              <a:cs typeface="Arabic Typesetting" pitchFamily="66" charset="-78"/>
            </a:rPr>
            <a:t>الهيئات </a:t>
          </a:r>
          <a:r>
            <a:rPr lang="ar-MA" sz="1200" b="1" dirty="0" smtClean="0">
              <a:latin typeface="Arabic Typesetting" pitchFamily="66" charset="-78"/>
              <a:cs typeface="Arabic Typesetting" pitchFamily="66" charset="-78"/>
            </a:rPr>
            <a:t>الدستورية</a:t>
          </a:r>
          <a:endParaRPr lang="fr-FR" sz="1100" b="1" dirty="0">
            <a:latin typeface="Arabic Typesetting" pitchFamily="66" charset="-78"/>
            <a:cs typeface="Arabic Typesetting" pitchFamily="66" charset="-78"/>
          </a:endParaRPr>
        </a:p>
      </dgm:t>
    </dgm:pt>
    <dgm:pt modelId="{FCE41311-CAE4-4FC4-96FD-5DC04948D285}" type="parTrans" cxnId="{ECCEA203-7876-4965-81B4-831B52EE2B34}">
      <dgm:prSet/>
      <dgm:spPr/>
      <dgm:t>
        <a:bodyPr/>
        <a:lstStyle/>
        <a:p>
          <a:endParaRPr lang="fr-FR"/>
        </a:p>
      </dgm:t>
    </dgm:pt>
    <dgm:pt modelId="{BA71CB3B-AD70-4B62-A3D5-511DF48387BB}" type="sibTrans" cxnId="{ECCEA203-7876-4965-81B4-831B52EE2B34}">
      <dgm:prSet/>
      <dgm:spPr/>
      <dgm:t>
        <a:bodyPr/>
        <a:lstStyle/>
        <a:p>
          <a:endParaRPr lang="fr-FR" sz="1100"/>
        </a:p>
      </dgm:t>
    </dgm:pt>
    <dgm:pt modelId="{3C357BC6-1E86-4D8C-9ED1-13B5D336992C}">
      <dgm:prSet phldrT="[Texte]" custT="1">
        <dgm:style>
          <a:lnRef idx="2">
            <a:schemeClr val="accent1"/>
          </a:lnRef>
          <a:fillRef idx="1">
            <a:schemeClr val="lt1"/>
          </a:fillRef>
          <a:effectRef idx="0">
            <a:schemeClr val="accent1"/>
          </a:effectRef>
          <a:fontRef idx="minor">
            <a:schemeClr val="dk1"/>
          </a:fontRef>
        </dgm:style>
      </dgm:prSet>
      <dgm:spPr/>
      <dgm:t>
        <a:bodyPr/>
        <a:lstStyle/>
        <a:p>
          <a:r>
            <a:rPr lang="ar-MA" sz="1400" b="1" dirty="0" smtClean="0">
              <a:latin typeface="Arabic Typesetting" pitchFamily="66" charset="-78"/>
              <a:cs typeface="Arabic Typesetting" pitchFamily="66" charset="-78"/>
            </a:rPr>
            <a:t>الإدارات المحلية</a:t>
          </a:r>
          <a:endParaRPr lang="fr-FR" sz="1400" b="1" dirty="0">
            <a:latin typeface="Arabic Typesetting" pitchFamily="66" charset="-78"/>
            <a:cs typeface="Arabic Typesetting" pitchFamily="66" charset="-78"/>
          </a:endParaRPr>
        </a:p>
      </dgm:t>
    </dgm:pt>
    <dgm:pt modelId="{E53BD594-32B5-40D5-BA26-50F1676AB5B4}" type="parTrans" cxnId="{35503D57-9A12-4626-A436-FDF2C9DAF155}">
      <dgm:prSet/>
      <dgm:spPr/>
      <dgm:t>
        <a:bodyPr/>
        <a:lstStyle/>
        <a:p>
          <a:endParaRPr lang="fr-FR"/>
        </a:p>
      </dgm:t>
    </dgm:pt>
    <dgm:pt modelId="{D506DD10-0C64-4FCC-BF19-45281DF8C95E}" type="sibTrans" cxnId="{35503D57-9A12-4626-A436-FDF2C9DAF155}">
      <dgm:prSet/>
      <dgm:spPr/>
      <dgm:t>
        <a:bodyPr/>
        <a:lstStyle/>
        <a:p>
          <a:endParaRPr lang="fr-FR" sz="1100"/>
        </a:p>
      </dgm:t>
    </dgm:pt>
    <dgm:pt modelId="{E41B96D6-3169-4A54-8B5C-43F2291CF5E4}">
      <dgm:prSet phldrT="[Texte]" custT="1">
        <dgm:style>
          <a:lnRef idx="2">
            <a:schemeClr val="accent1"/>
          </a:lnRef>
          <a:fillRef idx="1">
            <a:schemeClr val="lt1"/>
          </a:fillRef>
          <a:effectRef idx="0">
            <a:schemeClr val="accent1"/>
          </a:effectRef>
          <a:fontRef idx="minor">
            <a:schemeClr val="dk1"/>
          </a:fontRef>
        </dgm:style>
      </dgm:prSet>
      <dgm:spPr/>
      <dgm:t>
        <a:bodyPr/>
        <a:lstStyle/>
        <a:p>
          <a:r>
            <a:rPr lang="ar-MA" sz="1200" b="1" dirty="0" smtClean="0">
              <a:latin typeface="Arabic Typesetting" pitchFamily="66" charset="-78"/>
              <a:cs typeface="Arabic Typesetting" pitchFamily="66" charset="-78"/>
            </a:rPr>
            <a:t>فاعلو منظومة</a:t>
          </a:r>
          <a:r>
            <a:rPr lang="ar-MA" sz="1100" b="1" dirty="0" smtClean="0">
              <a:latin typeface="Arabic Typesetting" pitchFamily="66" charset="-78"/>
              <a:cs typeface="Arabic Typesetting" pitchFamily="66" charset="-78"/>
            </a:rPr>
            <a:t> </a:t>
          </a:r>
          <a:r>
            <a:rPr lang="ar-MA" sz="1200" b="1" dirty="0">
              <a:latin typeface="Arabic Typesetting" pitchFamily="66" charset="-78"/>
              <a:cs typeface="Arabic Typesetting" pitchFamily="66" charset="-78"/>
            </a:rPr>
            <a:t>التربية</a:t>
          </a:r>
          <a:r>
            <a:rPr lang="ar-MA" sz="1100" b="1" dirty="0">
              <a:latin typeface="Arabic Typesetting" pitchFamily="66" charset="-78"/>
              <a:cs typeface="Arabic Typesetting" pitchFamily="66" charset="-78"/>
            </a:rPr>
            <a:t> </a:t>
          </a:r>
          <a:r>
            <a:rPr lang="ar-MA" sz="1200" b="1" dirty="0">
              <a:latin typeface="Arabic Typesetting" pitchFamily="66" charset="-78"/>
              <a:cs typeface="Arabic Typesetting" pitchFamily="66" charset="-78"/>
            </a:rPr>
            <a:t>والتكوين</a:t>
          </a:r>
          <a:endParaRPr lang="fr-FR" sz="1200" b="1" dirty="0">
            <a:latin typeface="Arabic Typesetting" pitchFamily="66" charset="-78"/>
            <a:cs typeface="Arabic Typesetting" pitchFamily="66" charset="-78"/>
          </a:endParaRPr>
        </a:p>
      </dgm:t>
    </dgm:pt>
    <dgm:pt modelId="{EEAA2A94-65FD-4F59-8D3B-B7D816F24952}" type="parTrans" cxnId="{9C5C0E9F-5209-4C61-87BD-B9712214EF68}">
      <dgm:prSet/>
      <dgm:spPr/>
      <dgm:t>
        <a:bodyPr/>
        <a:lstStyle/>
        <a:p>
          <a:endParaRPr lang="fr-FR"/>
        </a:p>
      </dgm:t>
    </dgm:pt>
    <dgm:pt modelId="{54D02C12-1CC5-4B4C-87A5-466A4534532C}" type="sibTrans" cxnId="{9C5C0E9F-5209-4C61-87BD-B9712214EF68}">
      <dgm:prSet/>
      <dgm:spPr/>
      <dgm:t>
        <a:bodyPr/>
        <a:lstStyle/>
        <a:p>
          <a:endParaRPr lang="fr-FR" sz="1100"/>
        </a:p>
      </dgm:t>
    </dgm:pt>
    <dgm:pt modelId="{1C28AEC6-CAB9-41F7-8521-12C7FBAB6A1F}">
      <dgm:prSet phldrT="[Texte]" custT="1">
        <dgm:style>
          <a:lnRef idx="2">
            <a:schemeClr val="accent1"/>
          </a:lnRef>
          <a:fillRef idx="1">
            <a:schemeClr val="lt1"/>
          </a:fillRef>
          <a:effectRef idx="0">
            <a:schemeClr val="accent1"/>
          </a:effectRef>
          <a:fontRef idx="minor">
            <a:schemeClr val="dk1"/>
          </a:fontRef>
        </dgm:style>
      </dgm:prSet>
      <dgm:spPr/>
      <dgm:t>
        <a:bodyPr/>
        <a:lstStyle/>
        <a:p>
          <a:r>
            <a:rPr lang="ar-MA" sz="1400" b="1" dirty="0">
              <a:latin typeface="Arabic Typesetting" pitchFamily="66" charset="-78"/>
              <a:cs typeface="Arabic Typesetting" pitchFamily="66" charset="-78"/>
            </a:rPr>
            <a:t>الحكامة </a:t>
          </a:r>
          <a:r>
            <a:rPr lang="ar-MA" sz="1400" b="1" dirty="0" smtClean="0">
              <a:latin typeface="Arabic Typesetting" pitchFamily="66" charset="-78"/>
              <a:cs typeface="Arabic Typesetting" pitchFamily="66" charset="-78"/>
            </a:rPr>
            <a:t>الترابية</a:t>
          </a:r>
          <a:endParaRPr lang="fr-FR" sz="1400" b="1" dirty="0">
            <a:latin typeface="Arabic Typesetting" pitchFamily="66" charset="-78"/>
            <a:cs typeface="Arabic Typesetting" pitchFamily="66" charset="-78"/>
          </a:endParaRPr>
        </a:p>
      </dgm:t>
    </dgm:pt>
    <dgm:pt modelId="{721064A5-7154-4D7E-A6EE-5F2DCD2EBF26}" type="parTrans" cxnId="{A21CA3D7-067C-47C7-B41E-503AFF7122FD}">
      <dgm:prSet/>
      <dgm:spPr/>
      <dgm:t>
        <a:bodyPr/>
        <a:lstStyle/>
        <a:p>
          <a:endParaRPr lang="fr-FR"/>
        </a:p>
      </dgm:t>
    </dgm:pt>
    <dgm:pt modelId="{8F299FBF-0BB0-40E9-9748-A65127087D8D}" type="sibTrans" cxnId="{A21CA3D7-067C-47C7-B41E-503AFF7122FD}">
      <dgm:prSet/>
      <dgm:spPr/>
      <dgm:t>
        <a:bodyPr/>
        <a:lstStyle/>
        <a:p>
          <a:endParaRPr lang="fr-FR" sz="1100"/>
        </a:p>
      </dgm:t>
    </dgm:pt>
    <dgm:pt modelId="{CC328D1F-55CA-4833-9B70-CE82D5E5CA7F}">
      <dgm:prSet custT="1">
        <dgm:style>
          <a:lnRef idx="2">
            <a:schemeClr val="accent1"/>
          </a:lnRef>
          <a:fillRef idx="1">
            <a:schemeClr val="lt1"/>
          </a:fillRef>
          <a:effectRef idx="0">
            <a:schemeClr val="accent1"/>
          </a:effectRef>
          <a:fontRef idx="minor">
            <a:schemeClr val="dk1"/>
          </a:fontRef>
        </dgm:style>
      </dgm:prSet>
      <dgm:spPr/>
      <dgm:t>
        <a:bodyPr/>
        <a:lstStyle/>
        <a:p>
          <a:r>
            <a:rPr lang="ar-MA" sz="1100" b="1" dirty="0" smtClean="0">
              <a:latin typeface="Arabic Typesetting" pitchFamily="66" charset="-78"/>
              <a:cs typeface="Arabic Typesetting" pitchFamily="66" charset="-78"/>
            </a:rPr>
            <a:t>الشراكة</a:t>
          </a:r>
          <a:r>
            <a:rPr lang="ar-MA" sz="1050" b="1" dirty="0" smtClean="0">
              <a:latin typeface="Arabic Typesetting" pitchFamily="66" charset="-78"/>
              <a:cs typeface="Arabic Typesetting" pitchFamily="66" charset="-78"/>
            </a:rPr>
            <a:t> </a:t>
          </a:r>
          <a:r>
            <a:rPr lang="ar-MA" sz="1100" b="1" dirty="0" smtClean="0">
              <a:latin typeface="Arabic Typesetting" pitchFamily="66" charset="-78"/>
              <a:cs typeface="Arabic Typesetting" pitchFamily="66" charset="-78"/>
            </a:rPr>
            <a:t>الدولية</a:t>
          </a:r>
          <a:endParaRPr lang="fr-FR" sz="1100" b="1" dirty="0">
            <a:latin typeface="Arabic Typesetting" pitchFamily="66" charset="-78"/>
            <a:cs typeface="Arabic Typesetting" pitchFamily="66" charset="-78"/>
          </a:endParaRPr>
        </a:p>
      </dgm:t>
    </dgm:pt>
    <dgm:pt modelId="{5B771599-6C38-4654-84CA-BE103EB4D7A7}" type="parTrans" cxnId="{A4999258-9DAB-44EB-87CC-FF50C7E38FD1}">
      <dgm:prSet/>
      <dgm:spPr/>
      <dgm:t>
        <a:bodyPr/>
        <a:lstStyle/>
        <a:p>
          <a:endParaRPr lang="fr-FR"/>
        </a:p>
      </dgm:t>
    </dgm:pt>
    <dgm:pt modelId="{E0B00177-3507-4C97-A81D-FCE8CF1713FC}" type="sibTrans" cxnId="{A4999258-9DAB-44EB-87CC-FF50C7E38FD1}">
      <dgm:prSet/>
      <dgm:spPr/>
      <dgm:t>
        <a:bodyPr/>
        <a:lstStyle/>
        <a:p>
          <a:endParaRPr lang="fr-FR" sz="1100"/>
        </a:p>
      </dgm:t>
    </dgm:pt>
    <dgm:pt modelId="{901CDA1D-203F-46A3-B62B-61789295FD41}">
      <dgm:prSet custT="1">
        <dgm:style>
          <a:lnRef idx="2">
            <a:schemeClr val="accent1"/>
          </a:lnRef>
          <a:fillRef idx="1">
            <a:schemeClr val="lt1"/>
          </a:fillRef>
          <a:effectRef idx="0">
            <a:schemeClr val="accent1"/>
          </a:effectRef>
          <a:fontRef idx="minor">
            <a:schemeClr val="dk1"/>
          </a:fontRef>
        </dgm:style>
      </dgm:prSet>
      <dgm:spPr/>
      <dgm:t>
        <a:bodyPr/>
        <a:lstStyle/>
        <a:p>
          <a:r>
            <a:rPr lang="ar-MA" sz="1400" b="1" dirty="0">
              <a:latin typeface="Arabic Typesetting" pitchFamily="66" charset="-78"/>
              <a:cs typeface="Arabic Typesetting" pitchFamily="66" charset="-78"/>
            </a:rPr>
            <a:t>المجتمع المدني</a:t>
          </a:r>
          <a:endParaRPr lang="fr-FR" sz="1400" b="1" dirty="0">
            <a:latin typeface="Arabic Typesetting" pitchFamily="66" charset="-78"/>
            <a:cs typeface="Arabic Typesetting" pitchFamily="66" charset="-78"/>
          </a:endParaRPr>
        </a:p>
      </dgm:t>
    </dgm:pt>
    <dgm:pt modelId="{4CD1E5B5-B3C5-4DA7-A01C-11E3407F32B0}" type="parTrans" cxnId="{FBB20897-7583-4DA3-ABAF-DBBB217DB919}">
      <dgm:prSet/>
      <dgm:spPr/>
      <dgm:t>
        <a:bodyPr/>
        <a:lstStyle/>
        <a:p>
          <a:endParaRPr lang="fr-FR"/>
        </a:p>
      </dgm:t>
    </dgm:pt>
    <dgm:pt modelId="{18A9B326-C792-4EBE-AD6F-66D596A0BCFA}" type="sibTrans" cxnId="{FBB20897-7583-4DA3-ABAF-DBBB217DB919}">
      <dgm:prSet/>
      <dgm:spPr/>
      <dgm:t>
        <a:bodyPr/>
        <a:lstStyle/>
        <a:p>
          <a:endParaRPr lang="fr-FR" sz="1100"/>
        </a:p>
      </dgm:t>
    </dgm:pt>
    <dgm:pt modelId="{5D99FC05-F591-4D4E-988A-A4B11BADAF0C}">
      <dgm:prSet custT="1">
        <dgm:style>
          <a:lnRef idx="2">
            <a:schemeClr val="accent1"/>
          </a:lnRef>
          <a:fillRef idx="1">
            <a:schemeClr val="lt1"/>
          </a:fillRef>
          <a:effectRef idx="0">
            <a:schemeClr val="accent1"/>
          </a:effectRef>
          <a:fontRef idx="minor">
            <a:schemeClr val="dk1"/>
          </a:fontRef>
        </dgm:style>
      </dgm:prSet>
      <dgm:spPr/>
      <dgm:t>
        <a:bodyPr/>
        <a:lstStyle/>
        <a:p>
          <a:r>
            <a:rPr lang="ar-MA" sz="1100" b="1" dirty="0">
              <a:latin typeface="Arabic Typesetting" pitchFamily="66" charset="-78"/>
              <a:cs typeface="Arabic Typesetting" pitchFamily="66" charset="-78"/>
            </a:rPr>
            <a:t>الشركاء</a:t>
          </a:r>
          <a:r>
            <a:rPr lang="ar-MA" sz="1050" dirty="0">
              <a:latin typeface="Arabic Typesetting" pitchFamily="66" charset="-78"/>
              <a:cs typeface="Arabic Typesetting" pitchFamily="66" charset="-78"/>
            </a:rPr>
            <a:t> </a:t>
          </a:r>
          <a:r>
            <a:rPr lang="ar-MA" sz="1100" b="1" dirty="0" smtClean="0">
              <a:latin typeface="Arabic Typesetting" pitchFamily="66" charset="-78"/>
              <a:cs typeface="Arabic Typesetting" pitchFamily="66" charset="-78"/>
            </a:rPr>
            <a:t>الاقتصاديون</a:t>
          </a:r>
          <a:endParaRPr lang="fr-FR" sz="1100" b="1" dirty="0">
            <a:latin typeface="Arabic Typesetting" pitchFamily="66" charset="-78"/>
            <a:cs typeface="Arabic Typesetting" pitchFamily="66" charset="-78"/>
          </a:endParaRPr>
        </a:p>
      </dgm:t>
    </dgm:pt>
    <dgm:pt modelId="{5270E674-2BCF-474B-8F0D-2B1A11914FB4}" type="parTrans" cxnId="{B1B9836F-CDA2-4D6E-BBC9-2A213F4D46A8}">
      <dgm:prSet/>
      <dgm:spPr/>
      <dgm:t>
        <a:bodyPr/>
        <a:lstStyle/>
        <a:p>
          <a:endParaRPr lang="fr-FR"/>
        </a:p>
      </dgm:t>
    </dgm:pt>
    <dgm:pt modelId="{538DD9A1-A5D6-4379-BB87-6385C9DBF203}" type="sibTrans" cxnId="{B1B9836F-CDA2-4D6E-BBC9-2A213F4D46A8}">
      <dgm:prSet/>
      <dgm:spPr/>
      <dgm:t>
        <a:bodyPr/>
        <a:lstStyle/>
        <a:p>
          <a:endParaRPr lang="fr-FR" sz="1100"/>
        </a:p>
      </dgm:t>
    </dgm:pt>
    <dgm:pt modelId="{836D715F-BEB8-49CA-8DFF-0E49FD0662C5}">
      <dgm:prSet phldrT="[Texte]" custT="1">
        <dgm:style>
          <a:lnRef idx="2">
            <a:schemeClr val="accent1"/>
          </a:lnRef>
          <a:fillRef idx="1">
            <a:schemeClr val="lt1"/>
          </a:fillRef>
          <a:effectRef idx="0">
            <a:schemeClr val="accent1"/>
          </a:effectRef>
          <a:fontRef idx="minor">
            <a:schemeClr val="dk1"/>
          </a:fontRef>
        </dgm:style>
      </dgm:prSet>
      <dgm:spPr/>
      <dgm:t>
        <a:bodyPr/>
        <a:lstStyle/>
        <a:p>
          <a:r>
            <a:rPr lang="ar-MA" sz="1400" b="1" dirty="0" smtClean="0">
              <a:latin typeface="Arabic Typesetting" pitchFamily="66" charset="-78"/>
              <a:cs typeface="Arabic Typesetting" pitchFamily="66" charset="-78"/>
            </a:rPr>
            <a:t>أولياء التلاميذ</a:t>
          </a:r>
          <a:endParaRPr lang="fr-FR" sz="1400" b="1" dirty="0">
            <a:latin typeface="Arabic Typesetting" pitchFamily="66" charset="-78"/>
            <a:cs typeface="Arabic Typesetting" pitchFamily="66" charset="-78"/>
          </a:endParaRPr>
        </a:p>
      </dgm:t>
    </dgm:pt>
    <dgm:pt modelId="{78F8BE03-259D-411A-981B-CB71880D9955}" type="parTrans" cxnId="{8D68251E-5C8A-4680-9653-FD4ECC01311A}">
      <dgm:prSet/>
      <dgm:spPr/>
      <dgm:t>
        <a:bodyPr/>
        <a:lstStyle/>
        <a:p>
          <a:endParaRPr lang="fr-FR"/>
        </a:p>
      </dgm:t>
    </dgm:pt>
    <dgm:pt modelId="{7A47A203-6BCB-4A79-819C-8301BD82A8DC}" type="sibTrans" cxnId="{8D68251E-5C8A-4680-9653-FD4ECC01311A}">
      <dgm:prSet/>
      <dgm:spPr/>
      <dgm:t>
        <a:bodyPr/>
        <a:lstStyle/>
        <a:p>
          <a:endParaRPr lang="fr-FR"/>
        </a:p>
      </dgm:t>
    </dgm:pt>
    <dgm:pt modelId="{7422474A-C952-4BFA-8652-E1476A279A31}" type="pres">
      <dgm:prSet presAssocID="{9D2BF0FD-49B6-4498-B0E8-0A29B853E253}" presName="Name0" presStyleCnt="0">
        <dgm:presLayoutVars>
          <dgm:chMax val="1"/>
          <dgm:dir/>
          <dgm:animLvl val="ctr"/>
          <dgm:resizeHandles val="exact"/>
        </dgm:presLayoutVars>
      </dgm:prSet>
      <dgm:spPr/>
      <dgm:t>
        <a:bodyPr/>
        <a:lstStyle/>
        <a:p>
          <a:endParaRPr lang="fr-FR"/>
        </a:p>
      </dgm:t>
    </dgm:pt>
    <dgm:pt modelId="{934CC967-07A2-4D72-918C-7173411AAD73}" type="pres">
      <dgm:prSet presAssocID="{DFD571EE-F1E0-4690-B03E-8D824FC43D6F}" presName="centerShape" presStyleLbl="node0" presStyleIdx="0" presStyleCnt="1" custScaleX="121818" custLinFactNeighborX="2589" custLinFactNeighborY="-5071"/>
      <dgm:spPr/>
      <dgm:t>
        <a:bodyPr/>
        <a:lstStyle/>
        <a:p>
          <a:endParaRPr lang="fr-FR"/>
        </a:p>
      </dgm:t>
    </dgm:pt>
    <dgm:pt modelId="{1D194D5E-F48F-40AA-BF4B-04EB96049604}" type="pres">
      <dgm:prSet presAssocID="{391EC100-A978-4859-9E34-B5452800532A}" presName="node" presStyleLbl="node1" presStyleIdx="0" presStyleCnt="8" custScaleX="186808" custRadScaleRad="100151" custRadScaleInc="12790">
        <dgm:presLayoutVars>
          <dgm:bulletEnabled val="1"/>
        </dgm:presLayoutVars>
      </dgm:prSet>
      <dgm:spPr/>
      <dgm:t>
        <a:bodyPr/>
        <a:lstStyle/>
        <a:p>
          <a:endParaRPr lang="fr-FR"/>
        </a:p>
      </dgm:t>
    </dgm:pt>
    <dgm:pt modelId="{D7FB934E-936D-4872-9327-DA3B35FC31C2}" type="pres">
      <dgm:prSet presAssocID="{391EC100-A978-4859-9E34-B5452800532A}" presName="dummy" presStyleCnt="0"/>
      <dgm:spPr/>
    </dgm:pt>
    <dgm:pt modelId="{8001BF03-178A-48D6-8215-2C4F25D8DCDF}" type="pres">
      <dgm:prSet presAssocID="{BA71CB3B-AD70-4B62-A3D5-511DF48387BB}" presName="sibTrans" presStyleLbl="sibTrans2D1" presStyleIdx="0" presStyleCnt="8"/>
      <dgm:spPr/>
      <dgm:t>
        <a:bodyPr/>
        <a:lstStyle/>
        <a:p>
          <a:endParaRPr lang="fr-FR"/>
        </a:p>
      </dgm:t>
    </dgm:pt>
    <dgm:pt modelId="{A69E87F2-BA99-45C3-8083-964DBBD40A3C}" type="pres">
      <dgm:prSet presAssocID="{CC328D1F-55CA-4833-9B70-CE82D5E5CA7F}" presName="node" presStyleLbl="node1" presStyleIdx="1" presStyleCnt="8" custScaleX="162049" custRadScaleRad="105322" custRadScaleInc="56587">
        <dgm:presLayoutVars>
          <dgm:bulletEnabled val="1"/>
        </dgm:presLayoutVars>
      </dgm:prSet>
      <dgm:spPr/>
      <dgm:t>
        <a:bodyPr/>
        <a:lstStyle/>
        <a:p>
          <a:endParaRPr lang="fr-FR"/>
        </a:p>
      </dgm:t>
    </dgm:pt>
    <dgm:pt modelId="{FDC86094-09D6-4573-83AD-4CD9BBB5A267}" type="pres">
      <dgm:prSet presAssocID="{CC328D1F-55CA-4833-9B70-CE82D5E5CA7F}" presName="dummy" presStyleCnt="0"/>
      <dgm:spPr/>
    </dgm:pt>
    <dgm:pt modelId="{4A1C615D-89C9-4144-981C-A9BDDCCE0EE6}" type="pres">
      <dgm:prSet presAssocID="{E0B00177-3507-4C97-A81D-FCE8CF1713FC}" presName="sibTrans" presStyleLbl="sibTrans2D1" presStyleIdx="1" presStyleCnt="8"/>
      <dgm:spPr/>
      <dgm:t>
        <a:bodyPr/>
        <a:lstStyle/>
        <a:p>
          <a:endParaRPr lang="fr-FR"/>
        </a:p>
      </dgm:t>
    </dgm:pt>
    <dgm:pt modelId="{FE683344-BC86-44A4-A4BF-AA4E845C44D7}" type="pres">
      <dgm:prSet presAssocID="{5D99FC05-F591-4D4E-988A-A4B11BADAF0C}" presName="node" presStyleLbl="node1" presStyleIdx="2" presStyleCnt="8" custScaleX="200114">
        <dgm:presLayoutVars>
          <dgm:bulletEnabled val="1"/>
        </dgm:presLayoutVars>
      </dgm:prSet>
      <dgm:spPr/>
      <dgm:t>
        <a:bodyPr/>
        <a:lstStyle/>
        <a:p>
          <a:endParaRPr lang="fr-FR"/>
        </a:p>
      </dgm:t>
    </dgm:pt>
    <dgm:pt modelId="{096B7254-88A3-4640-8A2F-4509CE43CDFB}" type="pres">
      <dgm:prSet presAssocID="{5D99FC05-F591-4D4E-988A-A4B11BADAF0C}" presName="dummy" presStyleCnt="0"/>
      <dgm:spPr/>
    </dgm:pt>
    <dgm:pt modelId="{B500D875-DF8C-48ED-856C-EDF7134A4E9A}" type="pres">
      <dgm:prSet presAssocID="{538DD9A1-A5D6-4379-BB87-6385C9DBF203}" presName="sibTrans" presStyleLbl="sibTrans2D1" presStyleIdx="2" presStyleCnt="8"/>
      <dgm:spPr/>
      <dgm:t>
        <a:bodyPr/>
        <a:lstStyle/>
        <a:p>
          <a:endParaRPr lang="fr-FR"/>
        </a:p>
      </dgm:t>
    </dgm:pt>
    <dgm:pt modelId="{1F2809E2-C3AA-45D2-B64F-25E5F93A463D}" type="pres">
      <dgm:prSet presAssocID="{901CDA1D-203F-46A3-B62B-61789295FD41}" presName="node" presStyleLbl="node1" presStyleIdx="3" presStyleCnt="8" custScaleX="159517" custRadScaleRad="109203" custRadScaleInc="-50102">
        <dgm:presLayoutVars>
          <dgm:bulletEnabled val="1"/>
        </dgm:presLayoutVars>
      </dgm:prSet>
      <dgm:spPr/>
      <dgm:t>
        <a:bodyPr/>
        <a:lstStyle/>
        <a:p>
          <a:endParaRPr lang="fr-FR"/>
        </a:p>
      </dgm:t>
    </dgm:pt>
    <dgm:pt modelId="{EA15F092-9CFC-42D5-A004-9D15D0CFE196}" type="pres">
      <dgm:prSet presAssocID="{901CDA1D-203F-46A3-B62B-61789295FD41}" presName="dummy" presStyleCnt="0"/>
      <dgm:spPr/>
    </dgm:pt>
    <dgm:pt modelId="{1C059CE6-532D-44F8-ACC1-CBF7700910EC}" type="pres">
      <dgm:prSet presAssocID="{18A9B326-C792-4EBE-AD6F-66D596A0BCFA}" presName="sibTrans" presStyleLbl="sibTrans2D1" presStyleIdx="3" presStyleCnt="8"/>
      <dgm:spPr/>
      <dgm:t>
        <a:bodyPr/>
        <a:lstStyle/>
        <a:p>
          <a:endParaRPr lang="fr-FR"/>
        </a:p>
      </dgm:t>
    </dgm:pt>
    <dgm:pt modelId="{BA4D8513-D219-4C19-9EEE-B00317540038}" type="pres">
      <dgm:prSet presAssocID="{3C357BC6-1E86-4D8C-9ED1-13B5D336992C}" presName="node" presStyleLbl="node1" presStyleIdx="4" presStyleCnt="8" custScaleX="163968" custRadScaleRad="103557" custRadScaleInc="22301">
        <dgm:presLayoutVars>
          <dgm:bulletEnabled val="1"/>
        </dgm:presLayoutVars>
      </dgm:prSet>
      <dgm:spPr/>
      <dgm:t>
        <a:bodyPr/>
        <a:lstStyle/>
        <a:p>
          <a:endParaRPr lang="fr-FR"/>
        </a:p>
      </dgm:t>
    </dgm:pt>
    <dgm:pt modelId="{8BAF44EB-33B3-4B2A-BD45-EA6B4DB5E123}" type="pres">
      <dgm:prSet presAssocID="{3C357BC6-1E86-4D8C-9ED1-13B5D336992C}" presName="dummy" presStyleCnt="0"/>
      <dgm:spPr/>
    </dgm:pt>
    <dgm:pt modelId="{C4C29F92-41AD-4D64-9936-84013B9E5E9C}" type="pres">
      <dgm:prSet presAssocID="{D506DD10-0C64-4FCC-BF19-45281DF8C95E}" presName="sibTrans" presStyleLbl="sibTrans2D1" presStyleIdx="4" presStyleCnt="8"/>
      <dgm:spPr/>
      <dgm:t>
        <a:bodyPr/>
        <a:lstStyle/>
        <a:p>
          <a:endParaRPr lang="fr-FR"/>
        </a:p>
      </dgm:t>
    </dgm:pt>
    <dgm:pt modelId="{BA7A9C4F-07E8-46BA-9353-604BDD681441}" type="pres">
      <dgm:prSet presAssocID="{E41B96D6-3169-4A54-8B5C-43F2291CF5E4}" presName="node" presStyleLbl="node1" presStyleIdx="5" presStyleCnt="8" custScaleX="202936" custScaleY="83821" custRadScaleRad="103589" custRadScaleInc="40964">
        <dgm:presLayoutVars>
          <dgm:bulletEnabled val="1"/>
        </dgm:presLayoutVars>
      </dgm:prSet>
      <dgm:spPr/>
      <dgm:t>
        <a:bodyPr/>
        <a:lstStyle/>
        <a:p>
          <a:endParaRPr lang="fr-FR"/>
        </a:p>
      </dgm:t>
    </dgm:pt>
    <dgm:pt modelId="{D52C1737-DEA3-49DE-A071-6F4AB5FBE7B1}" type="pres">
      <dgm:prSet presAssocID="{E41B96D6-3169-4A54-8B5C-43F2291CF5E4}" presName="dummy" presStyleCnt="0"/>
      <dgm:spPr/>
    </dgm:pt>
    <dgm:pt modelId="{B9A80F64-B8BD-451C-BD31-54A45FD32879}" type="pres">
      <dgm:prSet presAssocID="{54D02C12-1CC5-4B4C-87A5-466A4534532C}" presName="sibTrans" presStyleLbl="sibTrans2D1" presStyleIdx="5" presStyleCnt="8"/>
      <dgm:spPr/>
      <dgm:t>
        <a:bodyPr/>
        <a:lstStyle/>
        <a:p>
          <a:endParaRPr lang="fr-FR"/>
        </a:p>
      </dgm:t>
    </dgm:pt>
    <dgm:pt modelId="{CB1F09AF-1F04-4C6C-8FA0-14F98303BE93}" type="pres">
      <dgm:prSet presAssocID="{1C28AEC6-CAB9-41F7-8521-12C7FBAB6A1F}" presName="node" presStyleLbl="node1" presStyleIdx="6" presStyleCnt="8" custScaleX="174294" custRadScaleRad="101862" custRadScaleInc="-43958">
        <dgm:presLayoutVars>
          <dgm:bulletEnabled val="1"/>
        </dgm:presLayoutVars>
      </dgm:prSet>
      <dgm:spPr/>
      <dgm:t>
        <a:bodyPr/>
        <a:lstStyle/>
        <a:p>
          <a:endParaRPr lang="fr-FR"/>
        </a:p>
      </dgm:t>
    </dgm:pt>
    <dgm:pt modelId="{ACDCF109-9997-45D9-B298-3B2DE2A64962}" type="pres">
      <dgm:prSet presAssocID="{1C28AEC6-CAB9-41F7-8521-12C7FBAB6A1F}" presName="dummy" presStyleCnt="0"/>
      <dgm:spPr/>
    </dgm:pt>
    <dgm:pt modelId="{6689AFD8-0026-4F5C-8ED4-55714AF2B03D}" type="pres">
      <dgm:prSet presAssocID="{8F299FBF-0BB0-40E9-9748-A65127087D8D}" presName="sibTrans" presStyleLbl="sibTrans2D1" presStyleIdx="6" presStyleCnt="8"/>
      <dgm:spPr/>
      <dgm:t>
        <a:bodyPr/>
        <a:lstStyle/>
        <a:p>
          <a:endParaRPr lang="fr-FR"/>
        </a:p>
      </dgm:t>
    </dgm:pt>
    <dgm:pt modelId="{ADEFE214-A18D-4018-A61E-758A6B45ED89}" type="pres">
      <dgm:prSet presAssocID="{836D715F-BEB8-49CA-8DFF-0E49FD0662C5}" presName="node" presStyleLbl="node1" presStyleIdx="7" presStyleCnt="8" custScaleX="158337" custRadScaleRad="102827" custRadScaleInc="-49257">
        <dgm:presLayoutVars>
          <dgm:bulletEnabled val="1"/>
        </dgm:presLayoutVars>
      </dgm:prSet>
      <dgm:spPr/>
      <dgm:t>
        <a:bodyPr/>
        <a:lstStyle/>
        <a:p>
          <a:endParaRPr lang="fr-FR"/>
        </a:p>
      </dgm:t>
    </dgm:pt>
    <dgm:pt modelId="{9736B192-010B-40A5-8A21-866777F3BA8F}" type="pres">
      <dgm:prSet presAssocID="{836D715F-BEB8-49CA-8DFF-0E49FD0662C5}" presName="dummy" presStyleCnt="0"/>
      <dgm:spPr/>
    </dgm:pt>
    <dgm:pt modelId="{8AF0C47E-AA1E-4907-BFEE-DF8D6DF3DBD7}" type="pres">
      <dgm:prSet presAssocID="{7A47A203-6BCB-4A79-819C-8301BD82A8DC}" presName="sibTrans" presStyleLbl="sibTrans2D1" presStyleIdx="7" presStyleCnt="8"/>
      <dgm:spPr/>
      <dgm:t>
        <a:bodyPr/>
        <a:lstStyle/>
        <a:p>
          <a:endParaRPr lang="fr-FR"/>
        </a:p>
      </dgm:t>
    </dgm:pt>
  </dgm:ptLst>
  <dgm:cxnLst>
    <dgm:cxn modelId="{E7254E63-97C6-443A-8F3C-C35E633DCFBD}" type="presOf" srcId="{DFD571EE-F1E0-4690-B03E-8D824FC43D6F}" destId="{934CC967-07A2-4D72-918C-7173411AAD73}" srcOrd="0" destOrd="0" presId="urn:microsoft.com/office/officeart/2005/8/layout/radial6"/>
    <dgm:cxn modelId="{E7F2E9C5-D779-4130-9F5F-4C2DE338F40D}" type="presOf" srcId="{5D99FC05-F591-4D4E-988A-A4B11BADAF0C}" destId="{FE683344-BC86-44A4-A4BF-AA4E845C44D7}" srcOrd="0" destOrd="0" presId="urn:microsoft.com/office/officeart/2005/8/layout/radial6"/>
    <dgm:cxn modelId="{A77F8782-3B24-4A9C-B3A2-B70D809FDB5A}" type="presOf" srcId="{E0B00177-3507-4C97-A81D-FCE8CF1713FC}" destId="{4A1C615D-89C9-4144-981C-A9BDDCCE0EE6}" srcOrd="0" destOrd="0" presId="urn:microsoft.com/office/officeart/2005/8/layout/radial6"/>
    <dgm:cxn modelId="{756951C7-6F1F-45A1-9D1B-CF61570FD339}" type="presOf" srcId="{901CDA1D-203F-46A3-B62B-61789295FD41}" destId="{1F2809E2-C3AA-45D2-B64F-25E5F93A463D}" srcOrd="0" destOrd="0" presId="urn:microsoft.com/office/officeart/2005/8/layout/radial6"/>
    <dgm:cxn modelId="{069E99A8-EA1A-4BF7-B4D0-B8EC474E428B}" type="presOf" srcId="{836D715F-BEB8-49CA-8DFF-0E49FD0662C5}" destId="{ADEFE214-A18D-4018-A61E-758A6B45ED89}" srcOrd="0" destOrd="0" presId="urn:microsoft.com/office/officeart/2005/8/layout/radial6"/>
    <dgm:cxn modelId="{74AE4386-25DE-4473-88B1-AA17097DFAFE}" type="presOf" srcId="{8F299FBF-0BB0-40E9-9748-A65127087D8D}" destId="{6689AFD8-0026-4F5C-8ED4-55714AF2B03D}" srcOrd="0" destOrd="0" presId="urn:microsoft.com/office/officeart/2005/8/layout/radial6"/>
    <dgm:cxn modelId="{36D4D113-B4D7-46A0-8209-1B09FA2E0ACB}" type="presOf" srcId="{7A47A203-6BCB-4A79-819C-8301BD82A8DC}" destId="{8AF0C47E-AA1E-4907-BFEE-DF8D6DF3DBD7}" srcOrd="0" destOrd="0" presId="urn:microsoft.com/office/officeart/2005/8/layout/radial6"/>
    <dgm:cxn modelId="{8DB37100-7227-4FB2-AB87-1FB9289F8AB4}" type="presOf" srcId="{D506DD10-0C64-4FCC-BF19-45281DF8C95E}" destId="{C4C29F92-41AD-4D64-9936-84013B9E5E9C}" srcOrd="0" destOrd="0" presId="urn:microsoft.com/office/officeart/2005/8/layout/radial6"/>
    <dgm:cxn modelId="{BF783C12-5B14-42E7-8BDD-F74B695C15D3}" type="presOf" srcId="{54D02C12-1CC5-4B4C-87A5-466A4534532C}" destId="{B9A80F64-B8BD-451C-BD31-54A45FD32879}" srcOrd="0" destOrd="0" presId="urn:microsoft.com/office/officeart/2005/8/layout/radial6"/>
    <dgm:cxn modelId="{B1B9836F-CDA2-4D6E-BBC9-2A213F4D46A8}" srcId="{DFD571EE-F1E0-4690-B03E-8D824FC43D6F}" destId="{5D99FC05-F591-4D4E-988A-A4B11BADAF0C}" srcOrd="2" destOrd="0" parTransId="{5270E674-2BCF-474B-8F0D-2B1A11914FB4}" sibTransId="{538DD9A1-A5D6-4379-BB87-6385C9DBF203}"/>
    <dgm:cxn modelId="{A4999258-9DAB-44EB-87CC-FF50C7E38FD1}" srcId="{DFD571EE-F1E0-4690-B03E-8D824FC43D6F}" destId="{CC328D1F-55CA-4833-9B70-CE82D5E5CA7F}" srcOrd="1" destOrd="0" parTransId="{5B771599-6C38-4654-84CA-BE103EB4D7A7}" sibTransId="{E0B00177-3507-4C97-A81D-FCE8CF1713FC}"/>
    <dgm:cxn modelId="{ECCEA203-7876-4965-81B4-831B52EE2B34}" srcId="{DFD571EE-F1E0-4690-B03E-8D824FC43D6F}" destId="{391EC100-A978-4859-9E34-B5452800532A}" srcOrd="0" destOrd="0" parTransId="{FCE41311-CAE4-4FC4-96FD-5DC04948D285}" sibTransId="{BA71CB3B-AD70-4B62-A3D5-511DF48387BB}"/>
    <dgm:cxn modelId="{3033FC36-0612-4546-AF6C-473356151F19}" type="presOf" srcId="{E41B96D6-3169-4A54-8B5C-43F2291CF5E4}" destId="{BA7A9C4F-07E8-46BA-9353-604BDD681441}" srcOrd="0" destOrd="0" presId="urn:microsoft.com/office/officeart/2005/8/layout/radial6"/>
    <dgm:cxn modelId="{3AD58A14-FD79-423E-A40C-9AE31A090AB5}" type="presOf" srcId="{3C357BC6-1E86-4D8C-9ED1-13B5D336992C}" destId="{BA4D8513-D219-4C19-9EEE-B00317540038}" srcOrd="0" destOrd="0" presId="urn:microsoft.com/office/officeart/2005/8/layout/radial6"/>
    <dgm:cxn modelId="{F9DC92E9-24E7-47A6-A16D-D570474C1056}" type="presOf" srcId="{18A9B326-C792-4EBE-AD6F-66D596A0BCFA}" destId="{1C059CE6-532D-44F8-ACC1-CBF7700910EC}" srcOrd="0" destOrd="0" presId="urn:microsoft.com/office/officeart/2005/8/layout/radial6"/>
    <dgm:cxn modelId="{2B4A6B0C-4648-4A2B-AB53-EA2D7FBE206A}" type="presOf" srcId="{1C28AEC6-CAB9-41F7-8521-12C7FBAB6A1F}" destId="{CB1F09AF-1F04-4C6C-8FA0-14F98303BE93}" srcOrd="0" destOrd="0" presId="urn:microsoft.com/office/officeart/2005/8/layout/radial6"/>
    <dgm:cxn modelId="{9C5C0E9F-5209-4C61-87BD-B9712214EF68}" srcId="{DFD571EE-F1E0-4690-B03E-8D824FC43D6F}" destId="{E41B96D6-3169-4A54-8B5C-43F2291CF5E4}" srcOrd="5" destOrd="0" parTransId="{EEAA2A94-65FD-4F59-8D3B-B7D816F24952}" sibTransId="{54D02C12-1CC5-4B4C-87A5-466A4534532C}"/>
    <dgm:cxn modelId="{DE0F7778-9EC2-44E0-81C4-EB82D4791F3B}" type="presOf" srcId="{538DD9A1-A5D6-4379-BB87-6385C9DBF203}" destId="{B500D875-DF8C-48ED-856C-EDF7134A4E9A}" srcOrd="0" destOrd="0" presId="urn:microsoft.com/office/officeart/2005/8/layout/radial6"/>
    <dgm:cxn modelId="{8D68251E-5C8A-4680-9653-FD4ECC01311A}" srcId="{DFD571EE-F1E0-4690-B03E-8D824FC43D6F}" destId="{836D715F-BEB8-49CA-8DFF-0E49FD0662C5}" srcOrd="7" destOrd="0" parTransId="{78F8BE03-259D-411A-981B-CB71880D9955}" sibTransId="{7A47A203-6BCB-4A79-819C-8301BD82A8DC}"/>
    <dgm:cxn modelId="{BB917F6A-801F-481C-B5FE-CA4E14BEEB31}" type="presOf" srcId="{391EC100-A978-4859-9E34-B5452800532A}" destId="{1D194D5E-F48F-40AA-BF4B-04EB96049604}" srcOrd="0" destOrd="0" presId="urn:microsoft.com/office/officeart/2005/8/layout/radial6"/>
    <dgm:cxn modelId="{CC5DBF21-B8CE-4BAC-8306-0D65A19E1843}" type="presOf" srcId="{CC328D1F-55CA-4833-9B70-CE82D5E5CA7F}" destId="{A69E87F2-BA99-45C3-8083-964DBBD40A3C}" srcOrd="0" destOrd="0" presId="urn:microsoft.com/office/officeart/2005/8/layout/radial6"/>
    <dgm:cxn modelId="{A21CA3D7-067C-47C7-B41E-503AFF7122FD}" srcId="{DFD571EE-F1E0-4690-B03E-8D824FC43D6F}" destId="{1C28AEC6-CAB9-41F7-8521-12C7FBAB6A1F}" srcOrd="6" destOrd="0" parTransId="{721064A5-7154-4D7E-A6EE-5F2DCD2EBF26}" sibTransId="{8F299FBF-0BB0-40E9-9748-A65127087D8D}"/>
    <dgm:cxn modelId="{4131EDA6-971D-4961-B0D7-4A4EB9E76C4D}" srcId="{9D2BF0FD-49B6-4498-B0E8-0A29B853E253}" destId="{DFD571EE-F1E0-4690-B03E-8D824FC43D6F}" srcOrd="0" destOrd="0" parTransId="{D9C6395F-F2D2-4DEC-A05E-29831DE41086}" sibTransId="{56F36C18-3086-4CE5-B1B3-A7FE566E6F7A}"/>
    <dgm:cxn modelId="{C20B5FF0-6870-419E-8CFA-131B39F308AD}" type="presOf" srcId="{9D2BF0FD-49B6-4498-B0E8-0A29B853E253}" destId="{7422474A-C952-4BFA-8652-E1476A279A31}" srcOrd="0" destOrd="0" presId="urn:microsoft.com/office/officeart/2005/8/layout/radial6"/>
    <dgm:cxn modelId="{FBB20897-7583-4DA3-ABAF-DBBB217DB919}" srcId="{DFD571EE-F1E0-4690-B03E-8D824FC43D6F}" destId="{901CDA1D-203F-46A3-B62B-61789295FD41}" srcOrd="3" destOrd="0" parTransId="{4CD1E5B5-B3C5-4DA7-A01C-11E3407F32B0}" sibTransId="{18A9B326-C792-4EBE-AD6F-66D596A0BCFA}"/>
    <dgm:cxn modelId="{9B764D36-4444-4136-AD9B-856D49A4C66C}" type="presOf" srcId="{BA71CB3B-AD70-4B62-A3D5-511DF48387BB}" destId="{8001BF03-178A-48D6-8215-2C4F25D8DCDF}" srcOrd="0" destOrd="0" presId="urn:microsoft.com/office/officeart/2005/8/layout/radial6"/>
    <dgm:cxn modelId="{35503D57-9A12-4626-A436-FDF2C9DAF155}" srcId="{DFD571EE-F1E0-4690-B03E-8D824FC43D6F}" destId="{3C357BC6-1E86-4D8C-9ED1-13B5D336992C}" srcOrd="4" destOrd="0" parTransId="{E53BD594-32B5-40D5-BA26-50F1676AB5B4}" sibTransId="{D506DD10-0C64-4FCC-BF19-45281DF8C95E}"/>
    <dgm:cxn modelId="{0DFE1992-A23A-4306-83BB-B888C0FAA242}" type="presParOf" srcId="{7422474A-C952-4BFA-8652-E1476A279A31}" destId="{934CC967-07A2-4D72-918C-7173411AAD73}" srcOrd="0" destOrd="0" presId="urn:microsoft.com/office/officeart/2005/8/layout/radial6"/>
    <dgm:cxn modelId="{47E511DC-27DA-4402-9F68-D86BE7D8F9AA}" type="presParOf" srcId="{7422474A-C952-4BFA-8652-E1476A279A31}" destId="{1D194D5E-F48F-40AA-BF4B-04EB96049604}" srcOrd="1" destOrd="0" presId="urn:microsoft.com/office/officeart/2005/8/layout/radial6"/>
    <dgm:cxn modelId="{7B587CE0-062A-45C2-B6C6-37312EBEABFC}" type="presParOf" srcId="{7422474A-C952-4BFA-8652-E1476A279A31}" destId="{D7FB934E-936D-4872-9327-DA3B35FC31C2}" srcOrd="2" destOrd="0" presId="urn:microsoft.com/office/officeart/2005/8/layout/radial6"/>
    <dgm:cxn modelId="{7C5D707C-9FE2-4968-A403-F483C33EA1E4}" type="presParOf" srcId="{7422474A-C952-4BFA-8652-E1476A279A31}" destId="{8001BF03-178A-48D6-8215-2C4F25D8DCDF}" srcOrd="3" destOrd="0" presId="urn:microsoft.com/office/officeart/2005/8/layout/radial6"/>
    <dgm:cxn modelId="{D1FE2729-EC03-42AB-9DDC-C3F1DCD7AE4C}" type="presParOf" srcId="{7422474A-C952-4BFA-8652-E1476A279A31}" destId="{A69E87F2-BA99-45C3-8083-964DBBD40A3C}" srcOrd="4" destOrd="0" presId="urn:microsoft.com/office/officeart/2005/8/layout/radial6"/>
    <dgm:cxn modelId="{65B61438-F038-4D4F-B2E6-BBC5B8674E1A}" type="presParOf" srcId="{7422474A-C952-4BFA-8652-E1476A279A31}" destId="{FDC86094-09D6-4573-83AD-4CD9BBB5A267}" srcOrd="5" destOrd="0" presId="urn:microsoft.com/office/officeart/2005/8/layout/radial6"/>
    <dgm:cxn modelId="{9DAACEA7-C16A-4020-87BA-722E1349E06A}" type="presParOf" srcId="{7422474A-C952-4BFA-8652-E1476A279A31}" destId="{4A1C615D-89C9-4144-981C-A9BDDCCE0EE6}" srcOrd="6" destOrd="0" presId="urn:microsoft.com/office/officeart/2005/8/layout/radial6"/>
    <dgm:cxn modelId="{3469A41D-5042-4030-8B78-C10D5CFB6460}" type="presParOf" srcId="{7422474A-C952-4BFA-8652-E1476A279A31}" destId="{FE683344-BC86-44A4-A4BF-AA4E845C44D7}" srcOrd="7" destOrd="0" presId="urn:microsoft.com/office/officeart/2005/8/layout/radial6"/>
    <dgm:cxn modelId="{70B3FEF5-AF0F-434B-8BF7-72320D8D1C90}" type="presParOf" srcId="{7422474A-C952-4BFA-8652-E1476A279A31}" destId="{096B7254-88A3-4640-8A2F-4509CE43CDFB}" srcOrd="8" destOrd="0" presId="urn:microsoft.com/office/officeart/2005/8/layout/radial6"/>
    <dgm:cxn modelId="{F2BBFD07-9648-4CAA-9308-2A3CD009116D}" type="presParOf" srcId="{7422474A-C952-4BFA-8652-E1476A279A31}" destId="{B500D875-DF8C-48ED-856C-EDF7134A4E9A}" srcOrd="9" destOrd="0" presId="urn:microsoft.com/office/officeart/2005/8/layout/radial6"/>
    <dgm:cxn modelId="{98DF7847-F96B-4CE5-8994-5D6F99FA4798}" type="presParOf" srcId="{7422474A-C952-4BFA-8652-E1476A279A31}" destId="{1F2809E2-C3AA-45D2-B64F-25E5F93A463D}" srcOrd="10" destOrd="0" presId="urn:microsoft.com/office/officeart/2005/8/layout/radial6"/>
    <dgm:cxn modelId="{5AA46D8D-D1AF-4D1C-B966-73BDE607399A}" type="presParOf" srcId="{7422474A-C952-4BFA-8652-E1476A279A31}" destId="{EA15F092-9CFC-42D5-A004-9D15D0CFE196}" srcOrd="11" destOrd="0" presId="urn:microsoft.com/office/officeart/2005/8/layout/radial6"/>
    <dgm:cxn modelId="{446BE061-5D5D-49DB-887B-8A9F73773F16}" type="presParOf" srcId="{7422474A-C952-4BFA-8652-E1476A279A31}" destId="{1C059CE6-532D-44F8-ACC1-CBF7700910EC}" srcOrd="12" destOrd="0" presId="urn:microsoft.com/office/officeart/2005/8/layout/radial6"/>
    <dgm:cxn modelId="{E331BA37-CEE0-463E-A12C-A3B7B92678F1}" type="presParOf" srcId="{7422474A-C952-4BFA-8652-E1476A279A31}" destId="{BA4D8513-D219-4C19-9EEE-B00317540038}" srcOrd="13" destOrd="0" presId="urn:microsoft.com/office/officeart/2005/8/layout/radial6"/>
    <dgm:cxn modelId="{59A24F3D-FFCA-4C80-A0AE-E9D9D8440FF3}" type="presParOf" srcId="{7422474A-C952-4BFA-8652-E1476A279A31}" destId="{8BAF44EB-33B3-4B2A-BD45-EA6B4DB5E123}" srcOrd="14" destOrd="0" presId="urn:microsoft.com/office/officeart/2005/8/layout/radial6"/>
    <dgm:cxn modelId="{C8454ED3-173E-4CA2-93C7-E80E9D3F26D9}" type="presParOf" srcId="{7422474A-C952-4BFA-8652-E1476A279A31}" destId="{C4C29F92-41AD-4D64-9936-84013B9E5E9C}" srcOrd="15" destOrd="0" presId="urn:microsoft.com/office/officeart/2005/8/layout/radial6"/>
    <dgm:cxn modelId="{5E588A79-1D8D-44F0-B4BF-5F40F7875A07}" type="presParOf" srcId="{7422474A-C952-4BFA-8652-E1476A279A31}" destId="{BA7A9C4F-07E8-46BA-9353-604BDD681441}" srcOrd="16" destOrd="0" presId="urn:microsoft.com/office/officeart/2005/8/layout/radial6"/>
    <dgm:cxn modelId="{3727DD1B-DB3B-4C88-A954-0F974FCECFDE}" type="presParOf" srcId="{7422474A-C952-4BFA-8652-E1476A279A31}" destId="{D52C1737-DEA3-49DE-A071-6F4AB5FBE7B1}" srcOrd="17" destOrd="0" presId="urn:microsoft.com/office/officeart/2005/8/layout/radial6"/>
    <dgm:cxn modelId="{0ABACF79-76B2-488C-9A45-DBE8CF59FE19}" type="presParOf" srcId="{7422474A-C952-4BFA-8652-E1476A279A31}" destId="{B9A80F64-B8BD-451C-BD31-54A45FD32879}" srcOrd="18" destOrd="0" presId="urn:microsoft.com/office/officeart/2005/8/layout/radial6"/>
    <dgm:cxn modelId="{BBA94D8A-8915-45BF-8B34-13589399D7A2}" type="presParOf" srcId="{7422474A-C952-4BFA-8652-E1476A279A31}" destId="{CB1F09AF-1F04-4C6C-8FA0-14F98303BE93}" srcOrd="19" destOrd="0" presId="urn:microsoft.com/office/officeart/2005/8/layout/radial6"/>
    <dgm:cxn modelId="{028FC219-076F-4001-ACCB-71EC82BDA0CB}" type="presParOf" srcId="{7422474A-C952-4BFA-8652-E1476A279A31}" destId="{ACDCF109-9997-45D9-B298-3B2DE2A64962}" srcOrd="20" destOrd="0" presId="urn:microsoft.com/office/officeart/2005/8/layout/radial6"/>
    <dgm:cxn modelId="{88D03FEC-8F70-4CA6-9210-A639889EEEC8}" type="presParOf" srcId="{7422474A-C952-4BFA-8652-E1476A279A31}" destId="{6689AFD8-0026-4F5C-8ED4-55714AF2B03D}" srcOrd="21" destOrd="0" presId="urn:microsoft.com/office/officeart/2005/8/layout/radial6"/>
    <dgm:cxn modelId="{FDB2D253-CEF6-4012-BE79-E2854E0C9BF5}" type="presParOf" srcId="{7422474A-C952-4BFA-8652-E1476A279A31}" destId="{ADEFE214-A18D-4018-A61E-758A6B45ED89}" srcOrd="22" destOrd="0" presId="urn:microsoft.com/office/officeart/2005/8/layout/radial6"/>
    <dgm:cxn modelId="{7FABC870-40BB-4018-9C8B-12DB0057476E}" type="presParOf" srcId="{7422474A-C952-4BFA-8652-E1476A279A31}" destId="{9736B192-010B-40A5-8A21-866777F3BA8F}" srcOrd="23" destOrd="0" presId="urn:microsoft.com/office/officeart/2005/8/layout/radial6"/>
    <dgm:cxn modelId="{BEF1CDD0-2746-44AC-8546-BB2F60C30F69}" type="presParOf" srcId="{7422474A-C952-4BFA-8652-E1476A279A31}" destId="{8AF0C47E-AA1E-4907-BFEE-DF8D6DF3DBD7}" srcOrd="24" destOrd="0" presId="urn:microsoft.com/office/officeart/2005/8/layout/radial6"/>
  </dgm:cxnLst>
  <dgm:bg/>
  <dgm:whole/>
  <dgm:extLst>
    <a:ext uri="http://schemas.microsoft.com/office/drawing/2008/diagram">
      <dsp:dataModelExt xmlns="" xmlns:dsp="http://schemas.microsoft.com/office/drawing/2008/diagram" relId="rId34"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10E7A72-6BD3-4717-8178-D04C888D5702}" type="doc">
      <dgm:prSet loTypeId="urn:microsoft.com/office/officeart/2005/8/layout/default#1" loCatId="list" qsTypeId="urn:microsoft.com/office/officeart/2005/8/quickstyle/simple3" qsCatId="simple" csTypeId="urn:microsoft.com/office/officeart/2005/8/colors/accent1_2" csCatId="accent1" phldr="1"/>
      <dgm:spPr/>
      <dgm:t>
        <a:bodyPr/>
        <a:lstStyle/>
        <a:p>
          <a:endParaRPr lang="fr-FR"/>
        </a:p>
      </dgm:t>
    </dgm:pt>
    <dgm:pt modelId="{B959BC94-148D-4612-963B-8EB1165C7DA4}">
      <dgm:prSet phldrT="[Texte]" custT="1"/>
      <dgm:spPr/>
      <dgm:t>
        <a:bodyPr/>
        <a:lstStyle/>
        <a:p>
          <a:pPr rtl="1"/>
          <a:r>
            <a:rPr lang="ar-MA" sz="3200" b="1" dirty="0" smtClean="0">
              <a:latin typeface="Arabic Typesetting" pitchFamily="66" charset="-78"/>
              <a:ea typeface="Calibri"/>
              <a:cs typeface="Arabic Typesetting" pitchFamily="66" charset="-78"/>
            </a:rPr>
            <a:t>الحياة المدرسية</a:t>
          </a:r>
          <a:endParaRPr lang="fr-FR" sz="3200" b="1" dirty="0">
            <a:latin typeface="Arabic Typesetting" pitchFamily="66" charset="-78"/>
            <a:cs typeface="Arabic Typesetting" pitchFamily="66" charset="-78"/>
          </a:endParaRPr>
        </a:p>
      </dgm:t>
    </dgm:pt>
    <dgm:pt modelId="{4BC968B2-C904-4C85-BBC4-C73D2DD90577}" type="parTrans" cxnId="{D8F2E05C-3B62-416E-8BBB-48EB898CD09F}">
      <dgm:prSet/>
      <dgm:spPr/>
      <dgm:t>
        <a:bodyPr/>
        <a:lstStyle/>
        <a:p>
          <a:endParaRPr lang="fr-FR" sz="3200" b="1">
            <a:solidFill>
              <a:schemeClr val="bg1"/>
            </a:solidFill>
            <a:latin typeface="Arabic Typesetting" pitchFamily="66" charset="-78"/>
            <a:cs typeface="Arabic Typesetting" pitchFamily="66" charset="-78"/>
          </a:endParaRPr>
        </a:p>
      </dgm:t>
    </dgm:pt>
    <dgm:pt modelId="{6AF22C00-B321-42C4-8B2C-836EAF42F8F6}" type="sibTrans" cxnId="{D8F2E05C-3B62-416E-8BBB-48EB898CD09F}">
      <dgm:prSet/>
      <dgm:spPr/>
      <dgm:t>
        <a:bodyPr/>
        <a:lstStyle/>
        <a:p>
          <a:endParaRPr lang="fr-FR" sz="3200" b="1">
            <a:solidFill>
              <a:schemeClr val="bg1"/>
            </a:solidFill>
            <a:latin typeface="Arabic Typesetting" pitchFamily="66" charset="-78"/>
            <a:cs typeface="Arabic Typesetting" pitchFamily="66" charset="-78"/>
          </a:endParaRPr>
        </a:p>
      </dgm:t>
    </dgm:pt>
    <dgm:pt modelId="{7ABAAB2B-27DC-4E1F-AF5E-E841A49BF52D}">
      <dgm:prSet phldrT="[Texte]" custT="1"/>
      <dgm:spPr/>
      <dgm:t>
        <a:bodyPr/>
        <a:lstStyle/>
        <a:p>
          <a:pPr rtl="1"/>
          <a:r>
            <a:rPr lang="ar-MA" sz="3200" b="1" dirty="0" smtClean="0">
              <a:latin typeface="Arabic Typesetting" pitchFamily="66" charset="-78"/>
              <a:ea typeface="Calibri"/>
              <a:cs typeface="Arabic Typesetting" pitchFamily="66" charset="-78"/>
            </a:rPr>
            <a:t>المنهاج</a:t>
          </a:r>
          <a:endParaRPr lang="fr-FR" sz="3200" b="1" dirty="0">
            <a:latin typeface="Arabic Typesetting" pitchFamily="66" charset="-78"/>
            <a:cs typeface="Arabic Typesetting" pitchFamily="66" charset="-78"/>
          </a:endParaRPr>
        </a:p>
      </dgm:t>
    </dgm:pt>
    <dgm:pt modelId="{FEE92422-EC58-439E-90EE-EEC4AAD95B26}" type="parTrans" cxnId="{DEC7DACD-91EE-4A6C-A00D-D6C2D425720B}">
      <dgm:prSet/>
      <dgm:spPr/>
      <dgm:t>
        <a:bodyPr/>
        <a:lstStyle/>
        <a:p>
          <a:endParaRPr lang="fr-FR" sz="3200" b="1">
            <a:solidFill>
              <a:schemeClr val="bg1"/>
            </a:solidFill>
            <a:latin typeface="Arabic Typesetting" pitchFamily="66" charset="-78"/>
            <a:cs typeface="Arabic Typesetting" pitchFamily="66" charset="-78"/>
          </a:endParaRPr>
        </a:p>
      </dgm:t>
    </dgm:pt>
    <dgm:pt modelId="{F46D15BB-3DB7-4823-8FC4-A93F3B6105F3}" type="sibTrans" cxnId="{DEC7DACD-91EE-4A6C-A00D-D6C2D425720B}">
      <dgm:prSet/>
      <dgm:spPr/>
      <dgm:t>
        <a:bodyPr/>
        <a:lstStyle/>
        <a:p>
          <a:endParaRPr lang="fr-FR" sz="3200" b="1">
            <a:solidFill>
              <a:schemeClr val="bg1"/>
            </a:solidFill>
            <a:latin typeface="Arabic Typesetting" pitchFamily="66" charset="-78"/>
            <a:cs typeface="Arabic Typesetting" pitchFamily="66" charset="-78"/>
          </a:endParaRPr>
        </a:p>
      </dgm:t>
    </dgm:pt>
    <dgm:pt modelId="{574869F1-03D2-4CCD-95A1-0D1244F483F1}">
      <dgm:prSet phldrT="[Texte]" custT="1"/>
      <dgm:spPr/>
      <dgm:t>
        <a:bodyPr/>
        <a:lstStyle/>
        <a:p>
          <a:pPr rtl="1"/>
          <a:r>
            <a:rPr lang="ar-MA" sz="3200" b="1" dirty="0" smtClean="0">
              <a:latin typeface="Arabic Typesetting" pitchFamily="66" charset="-78"/>
              <a:ea typeface="Calibri"/>
              <a:cs typeface="Arabic Typesetting" pitchFamily="66" charset="-78"/>
            </a:rPr>
            <a:t>التعبئة</a:t>
          </a:r>
          <a:endParaRPr lang="fr-FR" sz="3200" b="1" dirty="0">
            <a:latin typeface="Arabic Typesetting" pitchFamily="66" charset="-78"/>
            <a:cs typeface="Arabic Typesetting" pitchFamily="66" charset="-78"/>
          </a:endParaRPr>
        </a:p>
      </dgm:t>
    </dgm:pt>
    <dgm:pt modelId="{F1D2971D-B2EF-4864-9AD3-B23337BD9007}" type="parTrans" cxnId="{D15951F9-2DFC-4492-B928-7430934C6CEC}">
      <dgm:prSet/>
      <dgm:spPr/>
      <dgm:t>
        <a:bodyPr/>
        <a:lstStyle/>
        <a:p>
          <a:endParaRPr lang="fr-FR" sz="3200" b="1">
            <a:solidFill>
              <a:schemeClr val="bg1"/>
            </a:solidFill>
            <a:latin typeface="Arabic Typesetting" pitchFamily="66" charset="-78"/>
            <a:cs typeface="Arabic Typesetting" pitchFamily="66" charset="-78"/>
          </a:endParaRPr>
        </a:p>
      </dgm:t>
    </dgm:pt>
    <dgm:pt modelId="{E7CF4483-4793-4E52-B346-ACC5833A9CE0}" type="sibTrans" cxnId="{D15951F9-2DFC-4492-B928-7430934C6CEC}">
      <dgm:prSet/>
      <dgm:spPr/>
      <dgm:t>
        <a:bodyPr/>
        <a:lstStyle/>
        <a:p>
          <a:endParaRPr lang="fr-FR" sz="3200" b="1">
            <a:solidFill>
              <a:schemeClr val="bg1"/>
            </a:solidFill>
            <a:latin typeface="Arabic Typesetting" pitchFamily="66" charset="-78"/>
            <a:cs typeface="Arabic Typesetting" pitchFamily="66" charset="-78"/>
          </a:endParaRPr>
        </a:p>
      </dgm:t>
    </dgm:pt>
    <dgm:pt modelId="{808327B9-2A04-4498-A931-CF5F47B09319}">
      <dgm:prSet phldrT="[Texte]" custT="1"/>
      <dgm:spPr/>
      <dgm:t>
        <a:bodyPr/>
        <a:lstStyle/>
        <a:p>
          <a:r>
            <a:rPr lang="ar-MA" sz="3200" b="1" dirty="0" smtClean="0">
              <a:latin typeface="Arabic Typesetting" pitchFamily="66" charset="-78"/>
              <a:ea typeface="Calibri"/>
              <a:cs typeface="Arabic Typesetting" pitchFamily="66" charset="-78"/>
            </a:rPr>
            <a:t>استقلالية المؤسسات التعليمية</a:t>
          </a:r>
          <a:endParaRPr lang="fr-FR" sz="3200" b="1" dirty="0">
            <a:latin typeface="Arabic Typesetting" pitchFamily="66" charset="-78"/>
            <a:cs typeface="Arabic Typesetting" pitchFamily="66" charset="-78"/>
          </a:endParaRPr>
        </a:p>
      </dgm:t>
    </dgm:pt>
    <dgm:pt modelId="{3DB9CF55-E3AE-427E-8A45-80B49FB675F1}" type="parTrans" cxnId="{00462395-AE32-45B6-88FD-DE41C9C7DDDB}">
      <dgm:prSet/>
      <dgm:spPr/>
      <dgm:t>
        <a:bodyPr/>
        <a:lstStyle/>
        <a:p>
          <a:endParaRPr lang="fr-FR" sz="3200" b="1">
            <a:solidFill>
              <a:schemeClr val="bg1"/>
            </a:solidFill>
            <a:latin typeface="Arabic Typesetting" pitchFamily="66" charset="-78"/>
            <a:cs typeface="Arabic Typesetting" pitchFamily="66" charset="-78"/>
          </a:endParaRPr>
        </a:p>
      </dgm:t>
    </dgm:pt>
    <dgm:pt modelId="{0269B72F-B8AF-4D4C-9BFF-AB439A9D8013}" type="sibTrans" cxnId="{00462395-AE32-45B6-88FD-DE41C9C7DDDB}">
      <dgm:prSet/>
      <dgm:spPr/>
      <dgm:t>
        <a:bodyPr/>
        <a:lstStyle/>
        <a:p>
          <a:endParaRPr lang="fr-FR" sz="3200" b="1">
            <a:solidFill>
              <a:schemeClr val="bg1"/>
            </a:solidFill>
            <a:latin typeface="Arabic Typesetting" pitchFamily="66" charset="-78"/>
            <a:cs typeface="Arabic Typesetting" pitchFamily="66" charset="-78"/>
          </a:endParaRPr>
        </a:p>
      </dgm:t>
    </dgm:pt>
    <dgm:pt modelId="{FB8FA616-E332-41B8-819F-D074EC934A25}">
      <dgm:prSet phldrT="[Texte]" custT="1"/>
      <dgm:spPr/>
      <dgm:t>
        <a:bodyPr/>
        <a:lstStyle/>
        <a:p>
          <a:r>
            <a:rPr lang="ar-MA" sz="3200" b="1" dirty="0" smtClean="0">
              <a:latin typeface="Arabic Typesetting" pitchFamily="66" charset="-78"/>
              <a:ea typeface="Calibri"/>
              <a:cs typeface="Arabic Typesetting" pitchFamily="66" charset="-78"/>
            </a:rPr>
            <a:t>التكوين الأساس والمستمر للأستاذات والأساتذة</a:t>
          </a:r>
          <a:endParaRPr lang="fr-FR" sz="3200" b="1" dirty="0">
            <a:latin typeface="Arabic Typesetting" pitchFamily="66" charset="-78"/>
            <a:cs typeface="Arabic Typesetting" pitchFamily="66" charset="-78"/>
          </a:endParaRPr>
        </a:p>
      </dgm:t>
    </dgm:pt>
    <dgm:pt modelId="{2BC89950-6E2B-48F2-B686-558A5475A0CE}" type="parTrans" cxnId="{D93FFBE2-4FEE-42C3-8D66-4F544D4C6770}">
      <dgm:prSet/>
      <dgm:spPr/>
      <dgm:t>
        <a:bodyPr/>
        <a:lstStyle/>
        <a:p>
          <a:endParaRPr lang="fr-FR" sz="3200" b="1">
            <a:solidFill>
              <a:schemeClr val="bg1"/>
            </a:solidFill>
            <a:latin typeface="Arabic Typesetting" pitchFamily="66" charset="-78"/>
            <a:cs typeface="Arabic Typesetting" pitchFamily="66" charset="-78"/>
          </a:endParaRPr>
        </a:p>
      </dgm:t>
    </dgm:pt>
    <dgm:pt modelId="{556882EC-500D-4B55-A2FD-60169E89E10F}" type="sibTrans" cxnId="{D93FFBE2-4FEE-42C3-8D66-4F544D4C6770}">
      <dgm:prSet/>
      <dgm:spPr/>
      <dgm:t>
        <a:bodyPr/>
        <a:lstStyle/>
        <a:p>
          <a:endParaRPr lang="fr-FR" sz="3200" b="1">
            <a:solidFill>
              <a:schemeClr val="bg1"/>
            </a:solidFill>
            <a:latin typeface="Arabic Typesetting" pitchFamily="66" charset="-78"/>
            <a:cs typeface="Arabic Typesetting" pitchFamily="66" charset="-78"/>
          </a:endParaRPr>
        </a:p>
      </dgm:t>
    </dgm:pt>
    <dgm:pt modelId="{59B159CC-9FC6-452E-97C2-A01EBA7E5930}">
      <dgm:prSet phldrT="[Texte]" custT="1"/>
      <dgm:spPr/>
      <dgm:t>
        <a:bodyPr/>
        <a:lstStyle/>
        <a:p>
          <a:pPr rtl="1"/>
          <a:r>
            <a:rPr lang="ar-MA" sz="3200" b="1" dirty="0" smtClean="0">
              <a:latin typeface="Arabic Typesetting" pitchFamily="66" charset="-78"/>
              <a:ea typeface="Calibri"/>
              <a:cs typeface="Arabic Typesetting" pitchFamily="66" charset="-78"/>
            </a:rPr>
            <a:t>اختيار وتكوين رؤساء المؤسسات التعليمية</a:t>
          </a:r>
          <a:endParaRPr lang="fr-FR" sz="3200" b="1" dirty="0">
            <a:latin typeface="Arabic Typesetting" pitchFamily="66" charset="-78"/>
            <a:cs typeface="Arabic Typesetting" pitchFamily="66" charset="-78"/>
          </a:endParaRPr>
        </a:p>
      </dgm:t>
    </dgm:pt>
    <dgm:pt modelId="{A155B611-DBFE-4E1F-BFA4-5D3A61F55CE4}" type="parTrans" cxnId="{F5BAEAD5-F2D3-4C34-94D4-0CA4C84DC89D}">
      <dgm:prSet/>
      <dgm:spPr/>
      <dgm:t>
        <a:bodyPr/>
        <a:lstStyle/>
        <a:p>
          <a:endParaRPr lang="fr-FR" sz="3200" b="1">
            <a:solidFill>
              <a:schemeClr val="bg1"/>
            </a:solidFill>
            <a:latin typeface="Arabic Typesetting" pitchFamily="66" charset="-78"/>
            <a:cs typeface="Arabic Typesetting" pitchFamily="66" charset="-78"/>
          </a:endParaRPr>
        </a:p>
      </dgm:t>
    </dgm:pt>
    <dgm:pt modelId="{53C93EA2-AA5C-46C7-8755-71971771D7E1}" type="sibTrans" cxnId="{F5BAEAD5-F2D3-4C34-94D4-0CA4C84DC89D}">
      <dgm:prSet/>
      <dgm:spPr/>
      <dgm:t>
        <a:bodyPr/>
        <a:lstStyle/>
        <a:p>
          <a:endParaRPr lang="fr-FR" sz="3200" b="1">
            <a:solidFill>
              <a:schemeClr val="bg1"/>
            </a:solidFill>
            <a:latin typeface="Arabic Typesetting" pitchFamily="66" charset="-78"/>
            <a:cs typeface="Arabic Typesetting" pitchFamily="66" charset="-78"/>
          </a:endParaRPr>
        </a:p>
      </dgm:t>
    </dgm:pt>
    <dgm:pt modelId="{D1D49A8F-20D9-4BE1-A5BC-908B3ABB1CB8}">
      <dgm:prSet phldrT="[Texte]" custT="1"/>
      <dgm:spPr/>
      <dgm:t>
        <a:bodyPr/>
        <a:lstStyle/>
        <a:p>
          <a:pPr rtl="1"/>
          <a:r>
            <a:rPr lang="ar-MA" sz="3200" b="1" dirty="0" smtClean="0">
              <a:latin typeface="Arabic Typesetting" pitchFamily="66" charset="-78"/>
              <a:ea typeface="Calibri"/>
              <a:cs typeface="Arabic Typesetting" pitchFamily="66" charset="-78"/>
            </a:rPr>
            <a:t>المسار المهني</a:t>
          </a:r>
          <a:endParaRPr lang="fr-FR" sz="3200" b="1" dirty="0">
            <a:latin typeface="Arabic Typesetting" pitchFamily="66" charset="-78"/>
            <a:cs typeface="Arabic Typesetting" pitchFamily="66" charset="-78"/>
          </a:endParaRPr>
        </a:p>
      </dgm:t>
    </dgm:pt>
    <dgm:pt modelId="{A3DB642D-5048-42B6-8B80-047D116A889A}" type="parTrans" cxnId="{5F885285-7244-4369-A37C-86F1670F5155}">
      <dgm:prSet/>
      <dgm:spPr/>
      <dgm:t>
        <a:bodyPr/>
        <a:lstStyle/>
        <a:p>
          <a:endParaRPr lang="fr-FR" sz="3200" b="1">
            <a:solidFill>
              <a:schemeClr val="bg1"/>
            </a:solidFill>
            <a:latin typeface="Arabic Typesetting" pitchFamily="66" charset="-78"/>
            <a:cs typeface="Arabic Typesetting" pitchFamily="66" charset="-78"/>
          </a:endParaRPr>
        </a:p>
      </dgm:t>
    </dgm:pt>
    <dgm:pt modelId="{C83A1F24-F38D-45B6-BF16-552496DE646E}" type="sibTrans" cxnId="{5F885285-7244-4369-A37C-86F1670F5155}">
      <dgm:prSet/>
      <dgm:spPr/>
      <dgm:t>
        <a:bodyPr/>
        <a:lstStyle/>
        <a:p>
          <a:endParaRPr lang="fr-FR" sz="3200" b="1">
            <a:solidFill>
              <a:schemeClr val="bg1"/>
            </a:solidFill>
            <a:latin typeface="Arabic Typesetting" pitchFamily="66" charset="-78"/>
            <a:cs typeface="Arabic Typesetting" pitchFamily="66" charset="-78"/>
          </a:endParaRPr>
        </a:p>
      </dgm:t>
    </dgm:pt>
    <dgm:pt modelId="{BC72DC0B-5085-451C-A6A8-22960C11CD72}">
      <dgm:prSet phldrT="[Texte]" custT="1"/>
      <dgm:spPr/>
      <dgm:t>
        <a:bodyPr/>
        <a:lstStyle/>
        <a:p>
          <a:pPr rtl="1"/>
          <a:r>
            <a:rPr lang="ar-MA" sz="3200" b="1" dirty="0" smtClean="0">
              <a:latin typeface="Arabic Typesetting" pitchFamily="66" charset="-78"/>
              <a:ea typeface="Calibri"/>
              <a:cs typeface="Arabic Typesetting" pitchFamily="66" charset="-78"/>
            </a:rPr>
            <a:t>الممارسات الجيدة في مجال التدبير</a:t>
          </a:r>
          <a:endParaRPr lang="fr-FR" sz="3200" b="1" dirty="0">
            <a:latin typeface="Arabic Typesetting" pitchFamily="66" charset="-78"/>
            <a:cs typeface="Arabic Typesetting" pitchFamily="66" charset="-78"/>
          </a:endParaRPr>
        </a:p>
      </dgm:t>
    </dgm:pt>
    <dgm:pt modelId="{9842C0C1-E223-481F-AB68-626C2BF4D93B}" type="parTrans" cxnId="{0E131948-FE02-45E5-8A9C-143582A2D09C}">
      <dgm:prSet/>
      <dgm:spPr/>
      <dgm:t>
        <a:bodyPr/>
        <a:lstStyle/>
        <a:p>
          <a:endParaRPr lang="fr-FR" sz="3200" b="1">
            <a:solidFill>
              <a:schemeClr val="bg1"/>
            </a:solidFill>
            <a:latin typeface="Arabic Typesetting" pitchFamily="66" charset="-78"/>
            <a:cs typeface="Arabic Typesetting" pitchFamily="66" charset="-78"/>
          </a:endParaRPr>
        </a:p>
      </dgm:t>
    </dgm:pt>
    <dgm:pt modelId="{524C3D90-3296-43DF-986F-7A713FDF8593}" type="sibTrans" cxnId="{0E131948-FE02-45E5-8A9C-143582A2D09C}">
      <dgm:prSet/>
      <dgm:spPr/>
      <dgm:t>
        <a:bodyPr/>
        <a:lstStyle/>
        <a:p>
          <a:endParaRPr lang="fr-FR" sz="3200" b="1">
            <a:solidFill>
              <a:schemeClr val="bg1"/>
            </a:solidFill>
            <a:latin typeface="Arabic Typesetting" pitchFamily="66" charset="-78"/>
            <a:cs typeface="Arabic Typesetting" pitchFamily="66" charset="-78"/>
          </a:endParaRPr>
        </a:p>
      </dgm:t>
    </dgm:pt>
    <dgm:pt modelId="{7DD6A7EA-FD3D-45C6-B5A6-54EA9B928F1D}">
      <dgm:prSet phldrT="[Texte]" custT="1"/>
      <dgm:spPr/>
      <dgm:t>
        <a:bodyPr/>
        <a:lstStyle/>
        <a:p>
          <a:pPr rtl="1"/>
          <a:r>
            <a:rPr lang="ar-MA" sz="3200" b="1" dirty="0" smtClean="0">
              <a:latin typeface="Arabic Typesetting" pitchFamily="66" charset="-78"/>
              <a:ea typeface="Calibri"/>
              <a:cs typeface="Arabic Typesetting" pitchFamily="66" charset="-78"/>
            </a:rPr>
            <a:t>صورة المدرسة</a:t>
          </a:r>
          <a:endParaRPr lang="fr-FR" sz="3200" b="1" dirty="0">
            <a:latin typeface="Arabic Typesetting" pitchFamily="66" charset="-78"/>
            <a:cs typeface="Arabic Typesetting" pitchFamily="66" charset="-78"/>
          </a:endParaRPr>
        </a:p>
      </dgm:t>
    </dgm:pt>
    <dgm:pt modelId="{08284D86-A925-4FE8-A25E-8E73405E3E7E}" type="parTrans" cxnId="{A039B61D-C68D-438F-9553-C0A9526E1DD8}">
      <dgm:prSet/>
      <dgm:spPr/>
      <dgm:t>
        <a:bodyPr/>
        <a:lstStyle/>
        <a:p>
          <a:endParaRPr lang="fr-FR" sz="3200" b="1">
            <a:solidFill>
              <a:schemeClr val="bg1"/>
            </a:solidFill>
            <a:latin typeface="Arabic Typesetting" pitchFamily="66" charset="-78"/>
            <a:cs typeface="Arabic Typesetting" pitchFamily="66" charset="-78"/>
          </a:endParaRPr>
        </a:p>
      </dgm:t>
    </dgm:pt>
    <dgm:pt modelId="{9A9E92C3-5F49-4F24-A988-D9863219027E}" type="sibTrans" cxnId="{A039B61D-C68D-438F-9553-C0A9526E1DD8}">
      <dgm:prSet/>
      <dgm:spPr/>
      <dgm:t>
        <a:bodyPr/>
        <a:lstStyle/>
        <a:p>
          <a:endParaRPr lang="fr-FR" sz="3200" b="1">
            <a:solidFill>
              <a:schemeClr val="bg1"/>
            </a:solidFill>
            <a:latin typeface="Arabic Typesetting" pitchFamily="66" charset="-78"/>
            <a:cs typeface="Arabic Typesetting" pitchFamily="66" charset="-78"/>
          </a:endParaRPr>
        </a:p>
      </dgm:t>
    </dgm:pt>
    <dgm:pt modelId="{440C1F13-A858-4C46-9481-AEF2D3725AE8}">
      <dgm:prSet phldrT="[Texte]" custT="1"/>
      <dgm:spPr/>
      <dgm:t>
        <a:bodyPr/>
        <a:lstStyle/>
        <a:p>
          <a:pPr rtl="1"/>
          <a:r>
            <a:rPr lang="ar-MA" sz="3200" b="1" dirty="0" smtClean="0">
              <a:latin typeface="Arabic Typesetting" pitchFamily="66" charset="-78"/>
              <a:cs typeface="Arabic Typesetting" pitchFamily="66" charset="-78"/>
            </a:rPr>
            <a:t>تدريس اللغات</a:t>
          </a:r>
          <a:endParaRPr lang="fr-FR" sz="3200" b="1" dirty="0">
            <a:latin typeface="Arabic Typesetting" pitchFamily="66" charset="-78"/>
            <a:cs typeface="Arabic Typesetting" pitchFamily="66" charset="-78"/>
          </a:endParaRPr>
        </a:p>
      </dgm:t>
    </dgm:pt>
    <dgm:pt modelId="{4E40B5FB-2688-47CB-A8BB-5A7F4B03D906}" type="parTrans" cxnId="{CA1FD69D-7A6F-4B13-AA62-B820E2ABCCB1}">
      <dgm:prSet/>
      <dgm:spPr/>
      <dgm:t>
        <a:bodyPr/>
        <a:lstStyle/>
        <a:p>
          <a:endParaRPr lang="fr-FR" sz="2800" b="1">
            <a:latin typeface="Arabic Typesetting" pitchFamily="66" charset="-78"/>
            <a:cs typeface="Arabic Typesetting" pitchFamily="66" charset="-78"/>
          </a:endParaRPr>
        </a:p>
      </dgm:t>
    </dgm:pt>
    <dgm:pt modelId="{D9790202-8E76-427F-889E-34C44DD16BED}" type="sibTrans" cxnId="{CA1FD69D-7A6F-4B13-AA62-B820E2ABCCB1}">
      <dgm:prSet/>
      <dgm:spPr/>
      <dgm:t>
        <a:bodyPr/>
        <a:lstStyle/>
        <a:p>
          <a:endParaRPr lang="fr-FR" sz="2800" b="1">
            <a:latin typeface="Arabic Typesetting" pitchFamily="66" charset="-78"/>
            <a:cs typeface="Arabic Typesetting" pitchFamily="66" charset="-78"/>
          </a:endParaRPr>
        </a:p>
      </dgm:t>
    </dgm:pt>
    <dgm:pt modelId="{C4164819-0433-49C3-8F6D-9BE87E3681BF}" type="pres">
      <dgm:prSet presAssocID="{A10E7A72-6BD3-4717-8178-D04C888D5702}" presName="diagram" presStyleCnt="0">
        <dgm:presLayoutVars>
          <dgm:dir/>
          <dgm:resizeHandles val="exact"/>
        </dgm:presLayoutVars>
      </dgm:prSet>
      <dgm:spPr/>
      <dgm:t>
        <a:bodyPr/>
        <a:lstStyle/>
        <a:p>
          <a:endParaRPr lang="fr-FR"/>
        </a:p>
      </dgm:t>
    </dgm:pt>
    <dgm:pt modelId="{50019639-DE8F-4F11-AC0E-B0FD53DDBCF1}" type="pres">
      <dgm:prSet presAssocID="{440C1F13-A858-4C46-9481-AEF2D3725AE8}" presName="node" presStyleLbl="node1" presStyleIdx="0" presStyleCnt="10">
        <dgm:presLayoutVars>
          <dgm:bulletEnabled val="1"/>
        </dgm:presLayoutVars>
      </dgm:prSet>
      <dgm:spPr/>
      <dgm:t>
        <a:bodyPr/>
        <a:lstStyle/>
        <a:p>
          <a:endParaRPr lang="fr-FR"/>
        </a:p>
      </dgm:t>
    </dgm:pt>
    <dgm:pt modelId="{36CFC361-3FF4-4B30-BFFA-D4FA780542EE}" type="pres">
      <dgm:prSet presAssocID="{D9790202-8E76-427F-889E-34C44DD16BED}" presName="sibTrans" presStyleCnt="0"/>
      <dgm:spPr/>
    </dgm:pt>
    <dgm:pt modelId="{FC57C139-C92D-4327-919B-A1F655F85F61}" type="pres">
      <dgm:prSet presAssocID="{B959BC94-148D-4612-963B-8EB1165C7DA4}" presName="node" presStyleLbl="node1" presStyleIdx="1" presStyleCnt="10">
        <dgm:presLayoutVars>
          <dgm:bulletEnabled val="1"/>
        </dgm:presLayoutVars>
      </dgm:prSet>
      <dgm:spPr/>
      <dgm:t>
        <a:bodyPr/>
        <a:lstStyle/>
        <a:p>
          <a:endParaRPr lang="fr-FR"/>
        </a:p>
      </dgm:t>
    </dgm:pt>
    <dgm:pt modelId="{586912BD-E9C7-4CA8-B57D-5E72DA3B84A2}" type="pres">
      <dgm:prSet presAssocID="{6AF22C00-B321-42C4-8B2C-836EAF42F8F6}" presName="sibTrans" presStyleCnt="0"/>
      <dgm:spPr/>
    </dgm:pt>
    <dgm:pt modelId="{DE447841-B925-48A9-8F05-24F97E2F2A23}" type="pres">
      <dgm:prSet presAssocID="{7ABAAB2B-27DC-4E1F-AF5E-E841A49BF52D}" presName="node" presStyleLbl="node1" presStyleIdx="2" presStyleCnt="10">
        <dgm:presLayoutVars>
          <dgm:bulletEnabled val="1"/>
        </dgm:presLayoutVars>
      </dgm:prSet>
      <dgm:spPr/>
      <dgm:t>
        <a:bodyPr/>
        <a:lstStyle/>
        <a:p>
          <a:endParaRPr lang="fr-FR"/>
        </a:p>
      </dgm:t>
    </dgm:pt>
    <dgm:pt modelId="{02177C73-D90F-4073-90F8-7A2B985BE84A}" type="pres">
      <dgm:prSet presAssocID="{F46D15BB-3DB7-4823-8FC4-A93F3B6105F3}" presName="sibTrans" presStyleCnt="0"/>
      <dgm:spPr/>
    </dgm:pt>
    <dgm:pt modelId="{9AD8E776-2813-4F3F-A98B-B2898DD38501}" type="pres">
      <dgm:prSet presAssocID="{574869F1-03D2-4CCD-95A1-0D1244F483F1}" presName="node" presStyleLbl="node1" presStyleIdx="3" presStyleCnt="10">
        <dgm:presLayoutVars>
          <dgm:bulletEnabled val="1"/>
        </dgm:presLayoutVars>
      </dgm:prSet>
      <dgm:spPr/>
      <dgm:t>
        <a:bodyPr/>
        <a:lstStyle/>
        <a:p>
          <a:endParaRPr lang="fr-FR"/>
        </a:p>
      </dgm:t>
    </dgm:pt>
    <dgm:pt modelId="{D7F7DD20-D52C-4A60-B491-B0DA02F13139}" type="pres">
      <dgm:prSet presAssocID="{E7CF4483-4793-4E52-B346-ACC5833A9CE0}" presName="sibTrans" presStyleCnt="0"/>
      <dgm:spPr/>
    </dgm:pt>
    <dgm:pt modelId="{780E61EC-AEBB-45C5-A531-D5D5BE9CDE96}" type="pres">
      <dgm:prSet presAssocID="{808327B9-2A04-4498-A931-CF5F47B09319}" presName="node" presStyleLbl="node1" presStyleIdx="4" presStyleCnt="10">
        <dgm:presLayoutVars>
          <dgm:bulletEnabled val="1"/>
        </dgm:presLayoutVars>
      </dgm:prSet>
      <dgm:spPr/>
      <dgm:t>
        <a:bodyPr/>
        <a:lstStyle/>
        <a:p>
          <a:endParaRPr lang="fr-FR"/>
        </a:p>
      </dgm:t>
    </dgm:pt>
    <dgm:pt modelId="{F50B4CB8-009B-401B-A752-7C84DE0DDA42}" type="pres">
      <dgm:prSet presAssocID="{0269B72F-B8AF-4D4C-9BFF-AB439A9D8013}" presName="sibTrans" presStyleCnt="0"/>
      <dgm:spPr/>
    </dgm:pt>
    <dgm:pt modelId="{17D20CC6-821A-4F11-82E2-B7261320A7F0}" type="pres">
      <dgm:prSet presAssocID="{FB8FA616-E332-41B8-819F-D074EC934A25}" presName="node" presStyleLbl="node1" presStyleIdx="5" presStyleCnt="10">
        <dgm:presLayoutVars>
          <dgm:bulletEnabled val="1"/>
        </dgm:presLayoutVars>
      </dgm:prSet>
      <dgm:spPr/>
      <dgm:t>
        <a:bodyPr/>
        <a:lstStyle/>
        <a:p>
          <a:endParaRPr lang="fr-FR"/>
        </a:p>
      </dgm:t>
    </dgm:pt>
    <dgm:pt modelId="{0B60AED5-51F9-4F08-92BB-7876F5FE1B99}" type="pres">
      <dgm:prSet presAssocID="{556882EC-500D-4B55-A2FD-60169E89E10F}" presName="sibTrans" presStyleCnt="0"/>
      <dgm:spPr/>
    </dgm:pt>
    <dgm:pt modelId="{6B6AAA73-2E70-438E-92E3-7A262B644EED}" type="pres">
      <dgm:prSet presAssocID="{59B159CC-9FC6-452E-97C2-A01EBA7E5930}" presName="node" presStyleLbl="node1" presStyleIdx="6" presStyleCnt="10">
        <dgm:presLayoutVars>
          <dgm:bulletEnabled val="1"/>
        </dgm:presLayoutVars>
      </dgm:prSet>
      <dgm:spPr/>
      <dgm:t>
        <a:bodyPr/>
        <a:lstStyle/>
        <a:p>
          <a:endParaRPr lang="fr-FR"/>
        </a:p>
      </dgm:t>
    </dgm:pt>
    <dgm:pt modelId="{3B30C6C9-C04E-4A2E-BE5D-07BE93FEE17A}" type="pres">
      <dgm:prSet presAssocID="{53C93EA2-AA5C-46C7-8755-71971771D7E1}" presName="sibTrans" presStyleCnt="0"/>
      <dgm:spPr/>
    </dgm:pt>
    <dgm:pt modelId="{80AE810B-A35F-43AD-A0C0-87A482F961D2}" type="pres">
      <dgm:prSet presAssocID="{D1D49A8F-20D9-4BE1-A5BC-908B3ABB1CB8}" presName="node" presStyleLbl="node1" presStyleIdx="7" presStyleCnt="10">
        <dgm:presLayoutVars>
          <dgm:bulletEnabled val="1"/>
        </dgm:presLayoutVars>
      </dgm:prSet>
      <dgm:spPr/>
      <dgm:t>
        <a:bodyPr/>
        <a:lstStyle/>
        <a:p>
          <a:endParaRPr lang="fr-FR"/>
        </a:p>
      </dgm:t>
    </dgm:pt>
    <dgm:pt modelId="{C260F97B-9B70-4F75-B6F2-852869957094}" type="pres">
      <dgm:prSet presAssocID="{C83A1F24-F38D-45B6-BF16-552496DE646E}" presName="sibTrans" presStyleCnt="0"/>
      <dgm:spPr/>
    </dgm:pt>
    <dgm:pt modelId="{9A18BD98-1C9D-4A0A-BEE0-8C9DDCF958BD}" type="pres">
      <dgm:prSet presAssocID="{7DD6A7EA-FD3D-45C6-B5A6-54EA9B928F1D}" presName="node" presStyleLbl="node1" presStyleIdx="8" presStyleCnt="10">
        <dgm:presLayoutVars>
          <dgm:bulletEnabled val="1"/>
        </dgm:presLayoutVars>
      </dgm:prSet>
      <dgm:spPr/>
      <dgm:t>
        <a:bodyPr/>
        <a:lstStyle/>
        <a:p>
          <a:endParaRPr lang="fr-FR"/>
        </a:p>
      </dgm:t>
    </dgm:pt>
    <dgm:pt modelId="{25A2B187-C0EC-4F4B-A551-EBA8D8576721}" type="pres">
      <dgm:prSet presAssocID="{9A9E92C3-5F49-4F24-A988-D9863219027E}" presName="sibTrans" presStyleCnt="0"/>
      <dgm:spPr/>
    </dgm:pt>
    <dgm:pt modelId="{15F96D7C-7DE3-4BD8-B033-70A4F8E88F85}" type="pres">
      <dgm:prSet presAssocID="{BC72DC0B-5085-451C-A6A8-22960C11CD72}" presName="node" presStyleLbl="node1" presStyleIdx="9" presStyleCnt="10">
        <dgm:presLayoutVars>
          <dgm:bulletEnabled val="1"/>
        </dgm:presLayoutVars>
      </dgm:prSet>
      <dgm:spPr/>
      <dgm:t>
        <a:bodyPr/>
        <a:lstStyle/>
        <a:p>
          <a:endParaRPr lang="fr-FR"/>
        </a:p>
      </dgm:t>
    </dgm:pt>
  </dgm:ptLst>
  <dgm:cxnLst>
    <dgm:cxn modelId="{5F885285-7244-4369-A37C-86F1670F5155}" srcId="{A10E7A72-6BD3-4717-8178-D04C888D5702}" destId="{D1D49A8F-20D9-4BE1-A5BC-908B3ABB1CB8}" srcOrd="7" destOrd="0" parTransId="{A3DB642D-5048-42B6-8B80-047D116A889A}" sibTransId="{C83A1F24-F38D-45B6-BF16-552496DE646E}"/>
    <dgm:cxn modelId="{D93FFBE2-4FEE-42C3-8D66-4F544D4C6770}" srcId="{A10E7A72-6BD3-4717-8178-D04C888D5702}" destId="{FB8FA616-E332-41B8-819F-D074EC934A25}" srcOrd="5" destOrd="0" parTransId="{2BC89950-6E2B-48F2-B686-558A5475A0CE}" sibTransId="{556882EC-500D-4B55-A2FD-60169E89E10F}"/>
    <dgm:cxn modelId="{FE9F67A8-7CBB-4CCA-8E2C-A18D7BCD6149}" type="presOf" srcId="{59B159CC-9FC6-452E-97C2-A01EBA7E5930}" destId="{6B6AAA73-2E70-438E-92E3-7A262B644EED}" srcOrd="0" destOrd="0" presId="urn:microsoft.com/office/officeart/2005/8/layout/default#1"/>
    <dgm:cxn modelId="{C8C5FF64-40FD-428C-ADF1-819976F43A40}" type="presOf" srcId="{440C1F13-A858-4C46-9481-AEF2D3725AE8}" destId="{50019639-DE8F-4F11-AC0E-B0FD53DDBCF1}" srcOrd="0" destOrd="0" presId="urn:microsoft.com/office/officeart/2005/8/layout/default#1"/>
    <dgm:cxn modelId="{DEC7DACD-91EE-4A6C-A00D-D6C2D425720B}" srcId="{A10E7A72-6BD3-4717-8178-D04C888D5702}" destId="{7ABAAB2B-27DC-4E1F-AF5E-E841A49BF52D}" srcOrd="2" destOrd="0" parTransId="{FEE92422-EC58-439E-90EE-EEC4AAD95B26}" sibTransId="{F46D15BB-3DB7-4823-8FC4-A93F3B6105F3}"/>
    <dgm:cxn modelId="{315C296E-413E-479A-8559-0C4F7CCDB8BB}" type="presOf" srcId="{7ABAAB2B-27DC-4E1F-AF5E-E841A49BF52D}" destId="{DE447841-B925-48A9-8F05-24F97E2F2A23}" srcOrd="0" destOrd="0" presId="urn:microsoft.com/office/officeart/2005/8/layout/default#1"/>
    <dgm:cxn modelId="{464A659D-25F2-4165-AC0D-FD8E9F738F31}" type="presOf" srcId="{D1D49A8F-20D9-4BE1-A5BC-908B3ABB1CB8}" destId="{80AE810B-A35F-43AD-A0C0-87A482F961D2}" srcOrd="0" destOrd="0" presId="urn:microsoft.com/office/officeart/2005/8/layout/default#1"/>
    <dgm:cxn modelId="{0BFB24CE-12BB-4F29-B826-04C70A95FA93}" type="presOf" srcId="{A10E7A72-6BD3-4717-8178-D04C888D5702}" destId="{C4164819-0433-49C3-8F6D-9BE87E3681BF}" srcOrd="0" destOrd="0" presId="urn:microsoft.com/office/officeart/2005/8/layout/default#1"/>
    <dgm:cxn modelId="{D1DBF7DC-E6A0-427F-92E5-3D593A93519F}" type="presOf" srcId="{808327B9-2A04-4498-A931-CF5F47B09319}" destId="{780E61EC-AEBB-45C5-A531-D5D5BE9CDE96}" srcOrd="0" destOrd="0" presId="urn:microsoft.com/office/officeart/2005/8/layout/default#1"/>
    <dgm:cxn modelId="{D8F2E05C-3B62-416E-8BBB-48EB898CD09F}" srcId="{A10E7A72-6BD3-4717-8178-D04C888D5702}" destId="{B959BC94-148D-4612-963B-8EB1165C7DA4}" srcOrd="1" destOrd="0" parTransId="{4BC968B2-C904-4C85-BBC4-C73D2DD90577}" sibTransId="{6AF22C00-B321-42C4-8B2C-836EAF42F8F6}"/>
    <dgm:cxn modelId="{CA1FD69D-7A6F-4B13-AA62-B820E2ABCCB1}" srcId="{A10E7A72-6BD3-4717-8178-D04C888D5702}" destId="{440C1F13-A858-4C46-9481-AEF2D3725AE8}" srcOrd="0" destOrd="0" parTransId="{4E40B5FB-2688-47CB-A8BB-5A7F4B03D906}" sibTransId="{D9790202-8E76-427F-889E-34C44DD16BED}"/>
    <dgm:cxn modelId="{D15951F9-2DFC-4492-B928-7430934C6CEC}" srcId="{A10E7A72-6BD3-4717-8178-D04C888D5702}" destId="{574869F1-03D2-4CCD-95A1-0D1244F483F1}" srcOrd="3" destOrd="0" parTransId="{F1D2971D-B2EF-4864-9AD3-B23337BD9007}" sibTransId="{E7CF4483-4793-4E52-B346-ACC5833A9CE0}"/>
    <dgm:cxn modelId="{F5BAEAD5-F2D3-4C34-94D4-0CA4C84DC89D}" srcId="{A10E7A72-6BD3-4717-8178-D04C888D5702}" destId="{59B159CC-9FC6-452E-97C2-A01EBA7E5930}" srcOrd="6" destOrd="0" parTransId="{A155B611-DBFE-4E1F-BFA4-5D3A61F55CE4}" sibTransId="{53C93EA2-AA5C-46C7-8755-71971771D7E1}"/>
    <dgm:cxn modelId="{A039B61D-C68D-438F-9553-C0A9526E1DD8}" srcId="{A10E7A72-6BD3-4717-8178-D04C888D5702}" destId="{7DD6A7EA-FD3D-45C6-B5A6-54EA9B928F1D}" srcOrd="8" destOrd="0" parTransId="{08284D86-A925-4FE8-A25E-8E73405E3E7E}" sibTransId="{9A9E92C3-5F49-4F24-A988-D9863219027E}"/>
    <dgm:cxn modelId="{4A698EA5-6CB6-4BE9-9CF9-BB5F888BF92B}" type="presOf" srcId="{B959BC94-148D-4612-963B-8EB1165C7DA4}" destId="{FC57C139-C92D-4327-919B-A1F655F85F61}" srcOrd="0" destOrd="0" presId="urn:microsoft.com/office/officeart/2005/8/layout/default#1"/>
    <dgm:cxn modelId="{3EFD43A5-4751-4A65-AB03-CB894B8B100B}" type="presOf" srcId="{BC72DC0B-5085-451C-A6A8-22960C11CD72}" destId="{15F96D7C-7DE3-4BD8-B033-70A4F8E88F85}" srcOrd="0" destOrd="0" presId="urn:microsoft.com/office/officeart/2005/8/layout/default#1"/>
    <dgm:cxn modelId="{0E131948-FE02-45E5-8A9C-143582A2D09C}" srcId="{A10E7A72-6BD3-4717-8178-D04C888D5702}" destId="{BC72DC0B-5085-451C-A6A8-22960C11CD72}" srcOrd="9" destOrd="0" parTransId="{9842C0C1-E223-481F-AB68-626C2BF4D93B}" sibTransId="{524C3D90-3296-43DF-986F-7A713FDF8593}"/>
    <dgm:cxn modelId="{EE0FEF79-43A5-46A9-B968-F62A572C3FD6}" type="presOf" srcId="{FB8FA616-E332-41B8-819F-D074EC934A25}" destId="{17D20CC6-821A-4F11-82E2-B7261320A7F0}" srcOrd="0" destOrd="0" presId="urn:microsoft.com/office/officeart/2005/8/layout/default#1"/>
    <dgm:cxn modelId="{08E82E42-86A5-49D3-AC26-71CCF792EDE9}" type="presOf" srcId="{574869F1-03D2-4CCD-95A1-0D1244F483F1}" destId="{9AD8E776-2813-4F3F-A98B-B2898DD38501}" srcOrd="0" destOrd="0" presId="urn:microsoft.com/office/officeart/2005/8/layout/default#1"/>
    <dgm:cxn modelId="{36B1ECBA-444D-4F52-9E4E-5993582E0891}" type="presOf" srcId="{7DD6A7EA-FD3D-45C6-B5A6-54EA9B928F1D}" destId="{9A18BD98-1C9D-4A0A-BEE0-8C9DDCF958BD}" srcOrd="0" destOrd="0" presId="urn:microsoft.com/office/officeart/2005/8/layout/default#1"/>
    <dgm:cxn modelId="{00462395-AE32-45B6-88FD-DE41C9C7DDDB}" srcId="{A10E7A72-6BD3-4717-8178-D04C888D5702}" destId="{808327B9-2A04-4498-A931-CF5F47B09319}" srcOrd="4" destOrd="0" parTransId="{3DB9CF55-E3AE-427E-8A45-80B49FB675F1}" sibTransId="{0269B72F-B8AF-4D4C-9BFF-AB439A9D8013}"/>
    <dgm:cxn modelId="{05BDA918-8394-49B2-B059-427264D44C45}" type="presParOf" srcId="{C4164819-0433-49C3-8F6D-9BE87E3681BF}" destId="{50019639-DE8F-4F11-AC0E-B0FD53DDBCF1}" srcOrd="0" destOrd="0" presId="urn:microsoft.com/office/officeart/2005/8/layout/default#1"/>
    <dgm:cxn modelId="{DD11EAFD-21D7-4F5E-9CFD-F1D049EA7AC8}" type="presParOf" srcId="{C4164819-0433-49C3-8F6D-9BE87E3681BF}" destId="{36CFC361-3FF4-4B30-BFFA-D4FA780542EE}" srcOrd="1" destOrd="0" presId="urn:microsoft.com/office/officeart/2005/8/layout/default#1"/>
    <dgm:cxn modelId="{9C2C53D0-1E6B-4F7C-BE6F-7D22C41B0B5B}" type="presParOf" srcId="{C4164819-0433-49C3-8F6D-9BE87E3681BF}" destId="{FC57C139-C92D-4327-919B-A1F655F85F61}" srcOrd="2" destOrd="0" presId="urn:microsoft.com/office/officeart/2005/8/layout/default#1"/>
    <dgm:cxn modelId="{63AC788D-CA68-485F-BD8C-1560B96397A6}" type="presParOf" srcId="{C4164819-0433-49C3-8F6D-9BE87E3681BF}" destId="{586912BD-E9C7-4CA8-B57D-5E72DA3B84A2}" srcOrd="3" destOrd="0" presId="urn:microsoft.com/office/officeart/2005/8/layout/default#1"/>
    <dgm:cxn modelId="{854E2DA5-5A97-4898-B201-206D2850CEEF}" type="presParOf" srcId="{C4164819-0433-49C3-8F6D-9BE87E3681BF}" destId="{DE447841-B925-48A9-8F05-24F97E2F2A23}" srcOrd="4" destOrd="0" presId="urn:microsoft.com/office/officeart/2005/8/layout/default#1"/>
    <dgm:cxn modelId="{EA91F084-33FA-4745-9207-EC667D36AE1D}" type="presParOf" srcId="{C4164819-0433-49C3-8F6D-9BE87E3681BF}" destId="{02177C73-D90F-4073-90F8-7A2B985BE84A}" srcOrd="5" destOrd="0" presId="urn:microsoft.com/office/officeart/2005/8/layout/default#1"/>
    <dgm:cxn modelId="{ACB5B367-9B27-423E-AEEF-8E62EA643673}" type="presParOf" srcId="{C4164819-0433-49C3-8F6D-9BE87E3681BF}" destId="{9AD8E776-2813-4F3F-A98B-B2898DD38501}" srcOrd="6" destOrd="0" presId="urn:microsoft.com/office/officeart/2005/8/layout/default#1"/>
    <dgm:cxn modelId="{4E51FC24-0F3D-4F29-9BE7-C47813542837}" type="presParOf" srcId="{C4164819-0433-49C3-8F6D-9BE87E3681BF}" destId="{D7F7DD20-D52C-4A60-B491-B0DA02F13139}" srcOrd="7" destOrd="0" presId="urn:microsoft.com/office/officeart/2005/8/layout/default#1"/>
    <dgm:cxn modelId="{76F1ABED-1571-43E8-B429-A127468E9288}" type="presParOf" srcId="{C4164819-0433-49C3-8F6D-9BE87E3681BF}" destId="{780E61EC-AEBB-45C5-A531-D5D5BE9CDE96}" srcOrd="8" destOrd="0" presId="urn:microsoft.com/office/officeart/2005/8/layout/default#1"/>
    <dgm:cxn modelId="{71F1BD34-ADE7-4C8A-AEB3-B50B71FF743B}" type="presParOf" srcId="{C4164819-0433-49C3-8F6D-9BE87E3681BF}" destId="{F50B4CB8-009B-401B-A752-7C84DE0DDA42}" srcOrd="9" destOrd="0" presId="urn:microsoft.com/office/officeart/2005/8/layout/default#1"/>
    <dgm:cxn modelId="{B808C8E8-3AC1-48EC-B6EB-FC5039893421}" type="presParOf" srcId="{C4164819-0433-49C3-8F6D-9BE87E3681BF}" destId="{17D20CC6-821A-4F11-82E2-B7261320A7F0}" srcOrd="10" destOrd="0" presId="urn:microsoft.com/office/officeart/2005/8/layout/default#1"/>
    <dgm:cxn modelId="{0D971050-B8FA-4D3A-A46A-D577A9B3A8F1}" type="presParOf" srcId="{C4164819-0433-49C3-8F6D-9BE87E3681BF}" destId="{0B60AED5-51F9-4F08-92BB-7876F5FE1B99}" srcOrd="11" destOrd="0" presId="urn:microsoft.com/office/officeart/2005/8/layout/default#1"/>
    <dgm:cxn modelId="{CD54E501-175A-49C0-BD1A-E7D3C41656DA}" type="presParOf" srcId="{C4164819-0433-49C3-8F6D-9BE87E3681BF}" destId="{6B6AAA73-2E70-438E-92E3-7A262B644EED}" srcOrd="12" destOrd="0" presId="urn:microsoft.com/office/officeart/2005/8/layout/default#1"/>
    <dgm:cxn modelId="{C1DFEB9A-A578-4528-B1C1-E1F24502E034}" type="presParOf" srcId="{C4164819-0433-49C3-8F6D-9BE87E3681BF}" destId="{3B30C6C9-C04E-4A2E-BE5D-07BE93FEE17A}" srcOrd="13" destOrd="0" presId="urn:microsoft.com/office/officeart/2005/8/layout/default#1"/>
    <dgm:cxn modelId="{99230537-070A-40C5-AA4D-C5D9DDDAEE29}" type="presParOf" srcId="{C4164819-0433-49C3-8F6D-9BE87E3681BF}" destId="{80AE810B-A35F-43AD-A0C0-87A482F961D2}" srcOrd="14" destOrd="0" presId="urn:microsoft.com/office/officeart/2005/8/layout/default#1"/>
    <dgm:cxn modelId="{EB7A2D54-50B6-4687-969B-595CE2969511}" type="presParOf" srcId="{C4164819-0433-49C3-8F6D-9BE87E3681BF}" destId="{C260F97B-9B70-4F75-B6F2-852869957094}" srcOrd="15" destOrd="0" presId="urn:microsoft.com/office/officeart/2005/8/layout/default#1"/>
    <dgm:cxn modelId="{B93CC4BD-E584-4319-9A96-156CA2154DC6}" type="presParOf" srcId="{C4164819-0433-49C3-8F6D-9BE87E3681BF}" destId="{9A18BD98-1C9D-4A0A-BEE0-8C9DDCF958BD}" srcOrd="16" destOrd="0" presId="urn:microsoft.com/office/officeart/2005/8/layout/default#1"/>
    <dgm:cxn modelId="{8A075D33-CB92-4346-B159-D93F45695DD5}" type="presParOf" srcId="{C4164819-0433-49C3-8F6D-9BE87E3681BF}" destId="{25A2B187-C0EC-4F4B-A551-EBA8D8576721}" srcOrd="17" destOrd="0" presId="urn:microsoft.com/office/officeart/2005/8/layout/default#1"/>
    <dgm:cxn modelId="{EEC8A5E2-D2E5-46DD-A41E-8AA7177C4B22}" type="presParOf" srcId="{C4164819-0433-49C3-8F6D-9BE87E3681BF}" destId="{15F96D7C-7DE3-4BD8-B033-70A4F8E88F85}" srcOrd="18" destOrd="0" presId="urn:microsoft.com/office/officeart/2005/8/layout/default#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42AFA71-E759-485B-81B1-F7052BA249EB}">
      <dsp:nvSpPr>
        <dsp:cNvPr id="0" name=""/>
        <dsp:cNvSpPr/>
      </dsp:nvSpPr>
      <dsp:spPr>
        <a:xfrm>
          <a:off x="1219927" y="1098976"/>
          <a:ext cx="850150" cy="85015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ar-MA" sz="1200" b="1" kern="1200" smtClean="0">
              <a:latin typeface="Arabic Typesetting" pitchFamily="66" charset="-78"/>
              <a:cs typeface="Arabic Typesetting" pitchFamily="66" charset="-78"/>
            </a:rPr>
            <a:t>توجهات </a:t>
          </a:r>
          <a:r>
            <a:rPr lang="ar-MA" sz="1200" b="1" kern="1200">
              <a:latin typeface="Arabic Typesetting" pitchFamily="66" charset="-78"/>
              <a:cs typeface="Arabic Typesetting" pitchFamily="66" charset="-78"/>
            </a:rPr>
            <a:t>وطنية</a:t>
          </a:r>
          <a:endParaRPr lang="fr-FR" sz="1200" b="1" kern="1200">
            <a:latin typeface="Arabic Typesetting" pitchFamily="66" charset="-78"/>
            <a:cs typeface="Arabic Typesetting" pitchFamily="66" charset="-78"/>
          </a:endParaRPr>
        </a:p>
      </dsp:txBody>
      <dsp:txXfrm>
        <a:off x="1219927" y="1098976"/>
        <a:ext cx="850150" cy="850150"/>
      </dsp:txXfrm>
    </dsp:sp>
    <dsp:sp modelId="{A46826F5-8169-445C-BAFF-363B7A616AE4}">
      <dsp:nvSpPr>
        <dsp:cNvPr id="0" name=""/>
        <dsp:cNvSpPr/>
      </dsp:nvSpPr>
      <dsp:spPr>
        <a:xfrm rot="10800000">
          <a:off x="342412" y="1402905"/>
          <a:ext cx="829251" cy="242293"/>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A51B2C5-1CB2-46E0-AC86-1D8EE44949AF}">
      <dsp:nvSpPr>
        <dsp:cNvPr id="0" name=""/>
        <dsp:cNvSpPr/>
      </dsp:nvSpPr>
      <dsp:spPr>
        <a:xfrm>
          <a:off x="-105199" y="1286009"/>
          <a:ext cx="895223" cy="476084"/>
        </a:xfrm>
        <a:prstGeom prst="roundRect">
          <a:avLst>
            <a:gd name="adj" fmla="val 1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ar-MA" sz="1200" b="1" kern="1200" dirty="0">
              <a:latin typeface="Arabic Typesetting" pitchFamily="66" charset="-78"/>
              <a:cs typeface="Arabic Typesetting" pitchFamily="66" charset="-78"/>
            </a:rPr>
            <a:t>البرنامج الحكومي والاستراتيجيات القطاعية</a:t>
          </a:r>
          <a:endParaRPr lang="fr-FR" sz="1200" b="1" kern="1200" dirty="0">
            <a:latin typeface="Arabic Typesetting" pitchFamily="66" charset="-78"/>
            <a:cs typeface="Arabic Typesetting" pitchFamily="66" charset="-78"/>
          </a:endParaRPr>
        </a:p>
      </dsp:txBody>
      <dsp:txXfrm>
        <a:off x="-105199" y="1286009"/>
        <a:ext cx="895223" cy="476084"/>
      </dsp:txXfrm>
    </dsp:sp>
    <dsp:sp modelId="{9EDCE2A6-07C1-4D95-8BFB-F2421EE9434E}">
      <dsp:nvSpPr>
        <dsp:cNvPr id="0" name=""/>
        <dsp:cNvSpPr/>
      </dsp:nvSpPr>
      <dsp:spPr>
        <a:xfrm rot="12938684">
          <a:off x="511113" y="886235"/>
          <a:ext cx="826800" cy="242293"/>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24D56E7-0375-4285-A059-3AA2823D333A}">
      <dsp:nvSpPr>
        <dsp:cNvPr id="0" name=""/>
        <dsp:cNvSpPr/>
      </dsp:nvSpPr>
      <dsp:spPr>
        <a:xfrm>
          <a:off x="291013" y="528427"/>
          <a:ext cx="595105" cy="476084"/>
        </a:xfrm>
        <a:prstGeom prst="roundRect">
          <a:avLst>
            <a:gd name="adj" fmla="val 1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ar-MA" sz="1200" b="1" kern="1200">
              <a:latin typeface="Arabic Typesetting" pitchFamily="66" charset="-78"/>
              <a:cs typeface="Arabic Typesetting" pitchFamily="66" charset="-78"/>
            </a:rPr>
            <a:t>التقرير حول الجهوية الموسعة</a:t>
          </a:r>
          <a:endParaRPr lang="fr-FR" sz="1200" b="1" kern="1200">
            <a:latin typeface="Arabic Typesetting" pitchFamily="66" charset="-78"/>
            <a:cs typeface="Arabic Typesetting" pitchFamily="66" charset="-78"/>
          </a:endParaRPr>
        </a:p>
      </dsp:txBody>
      <dsp:txXfrm>
        <a:off x="291013" y="528427"/>
        <a:ext cx="595105" cy="476084"/>
      </dsp:txXfrm>
    </dsp:sp>
    <dsp:sp modelId="{C235B12F-AE7C-4228-9FE5-977FF8677EE9}">
      <dsp:nvSpPr>
        <dsp:cNvPr id="0" name=""/>
        <dsp:cNvSpPr/>
      </dsp:nvSpPr>
      <dsp:spPr>
        <a:xfrm rot="15085328">
          <a:off x="953505" y="565916"/>
          <a:ext cx="820358" cy="242293"/>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2C224EA-9EF9-410B-BD7B-8ED4108A263A}">
      <dsp:nvSpPr>
        <dsp:cNvPr id="0" name=""/>
        <dsp:cNvSpPr/>
      </dsp:nvSpPr>
      <dsp:spPr>
        <a:xfrm>
          <a:off x="935451" y="60215"/>
          <a:ext cx="595105" cy="476084"/>
        </a:xfrm>
        <a:prstGeom prst="roundRect">
          <a:avLst>
            <a:gd name="adj" fmla="val 1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ar-MA" sz="1200" b="1" kern="1200" dirty="0">
              <a:latin typeface="Arabic Typesetting" pitchFamily="66" charset="-78"/>
              <a:cs typeface="Arabic Typesetting" pitchFamily="66" charset="-78"/>
            </a:rPr>
            <a:t>الخطب الملكية</a:t>
          </a:r>
          <a:endParaRPr lang="fr-FR" sz="1200" b="1" kern="1200" dirty="0">
            <a:latin typeface="Arabic Typesetting" pitchFamily="66" charset="-78"/>
            <a:cs typeface="Arabic Typesetting" pitchFamily="66" charset="-78"/>
          </a:endParaRPr>
        </a:p>
      </dsp:txBody>
      <dsp:txXfrm>
        <a:off x="935451" y="60215"/>
        <a:ext cx="595105" cy="476084"/>
      </dsp:txXfrm>
    </dsp:sp>
    <dsp:sp modelId="{AEC06F88-0B2F-4AED-93AB-904DE2234BCB}">
      <dsp:nvSpPr>
        <dsp:cNvPr id="0" name=""/>
        <dsp:cNvSpPr/>
      </dsp:nvSpPr>
      <dsp:spPr>
        <a:xfrm rot="17245099">
          <a:off x="1501812" y="564660"/>
          <a:ext cx="812349" cy="242293"/>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12D60AB-9E6B-4C9A-AA02-5108F768ECF4}">
      <dsp:nvSpPr>
        <dsp:cNvPr id="0" name=""/>
        <dsp:cNvSpPr/>
      </dsp:nvSpPr>
      <dsp:spPr>
        <a:xfrm>
          <a:off x="1732021" y="60215"/>
          <a:ext cx="595105" cy="476084"/>
        </a:xfrm>
        <a:prstGeom prst="roundRect">
          <a:avLst>
            <a:gd name="adj" fmla="val 10000"/>
          </a:avLst>
        </a:prstGeom>
        <a:solidFill>
          <a:schemeClr val="bg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ar-MA" sz="1200" b="1" kern="1200" dirty="0">
              <a:latin typeface="Arabic Typesetting" pitchFamily="66" charset="-78"/>
              <a:cs typeface="Arabic Typesetting" pitchFamily="66" charset="-78"/>
            </a:rPr>
            <a:t>دستور 2011</a:t>
          </a:r>
          <a:endParaRPr lang="fr-FR" sz="1200" b="1" kern="1200" dirty="0">
            <a:latin typeface="Arabic Typesetting" pitchFamily="66" charset="-78"/>
            <a:cs typeface="Arabic Typesetting" pitchFamily="66" charset="-78"/>
          </a:endParaRPr>
        </a:p>
      </dsp:txBody>
      <dsp:txXfrm>
        <a:off x="1732021" y="60215"/>
        <a:ext cx="595105" cy="476084"/>
      </dsp:txXfrm>
    </dsp:sp>
    <dsp:sp modelId="{A3B51713-0F61-49C4-ABDF-C70E6867A688}">
      <dsp:nvSpPr>
        <dsp:cNvPr id="0" name=""/>
        <dsp:cNvSpPr/>
      </dsp:nvSpPr>
      <dsp:spPr>
        <a:xfrm rot="19642825">
          <a:off x="1979669" y="938240"/>
          <a:ext cx="782725" cy="242293"/>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5EBBF46-9EDB-4459-9FD5-CC3F149AC919}">
      <dsp:nvSpPr>
        <dsp:cNvPr id="0" name=""/>
        <dsp:cNvSpPr/>
      </dsp:nvSpPr>
      <dsp:spPr>
        <a:xfrm>
          <a:off x="2227829" y="610377"/>
          <a:ext cx="945670" cy="476084"/>
        </a:xfrm>
        <a:prstGeom prst="roundRect">
          <a:avLst>
            <a:gd name="adj" fmla="val 10000"/>
          </a:avLst>
        </a:prstGeom>
        <a:solidFill>
          <a:schemeClr val="bg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ar-MA" sz="1200" b="1" kern="1200" smtClean="0">
              <a:latin typeface="Arabic Typesetting" pitchFamily="66" charset="-78"/>
              <a:cs typeface="Arabic Typesetting" pitchFamily="66" charset="-78"/>
            </a:rPr>
            <a:t>تقرير 50 سنة من التنمية البشرية وآفاق 2025 </a:t>
          </a:r>
          <a:endParaRPr lang="fr-FR" sz="1200" b="1" kern="1200" dirty="0">
            <a:latin typeface="Arabic Typesetting" pitchFamily="66" charset="-78"/>
            <a:cs typeface="Arabic Typesetting" pitchFamily="66" charset="-78"/>
          </a:endParaRPr>
        </a:p>
      </dsp:txBody>
      <dsp:txXfrm>
        <a:off x="2227829" y="610377"/>
        <a:ext cx="945670" cy="476084"/>
      </dsp:txXfrm>
    </dsp:sp>
    <dsp:sp modelId="{D9E102FB-54AB-40A6-A666-3063CDD957D3}">
      <dsp:nvSpPr>
        <dsp:cNvPr id="0" name=""/>
        <dsp:cNvSpPr/>
      </dsp:nvSpPr>
      <dsp:spPr>
        <a:xfrm>
          <a:off x="2116833" y="1402905"/>
          <a:ext cx="803332" cy="242293"/>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5BA15DB-63A0-4F37-82B1-E89A15B82327}">
      <dsp:nvSpPr>
        <dsp:cNvPr id="0" name=""/>
        <dsp:cNvSpPr/>
      </dsp:nvSpPr>
      <dsp:spPr>
        <a:xfrm>
          <a:off x="2561632" y="1286009"/>
          <a:ext cx="717066" cy="476084"/>
        </a:xfrm>
        <a:prstGeom prst="roundRect">
          <a:avLst>
            <a:gd name="adj" fmla="val 1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ar-MA" sz="1200" b="1" kern="1200" dirty="0">
              <a:latin typeface="Arabic Typesetting" pitchFamily="66" charset="-78"/>
              <a:cs typeface="Arabic Typesetting" pitchFamily="66" charset="-78"/>
            </a:rPr>
            <a:t>الميثاق الوطني للتربية والتكوين</a:t>
          </a:r>
          <a:endParaRPr lang="fr-FR" sz="1200" b="1" kern="1200" dirty="0">
            <a:latin typeface="Arabic Typesetting" pitchFamily="66" charset="-78"/>
            <a:cs typeface="Arabic Typesetting" pitchFamily="66" charset="-78"/>
          </a:endParaRPr>
        </a:p>
      </dsp:txBody>
      <dsp:txXfrm>
        <a:off x="2561632" y="1286009"/>
        <a:ext cx="717066" cy="476084"/>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2E96D35-646F-4CC3-B535-7024966E7758}">
      <dsp:nvSpPr>
        <dsp:cNvPr id="0" name=""/>
        <dsp:cNvSpPr/>
      </dsp:nvSpPr>
      <dsp:spPr>
        <a:xfrm>
          <a:off x="577902" y="34081"/>
          <a:ext cx="1800225" cy="625194"/>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149DA7B-09EB-459E-BA15-D0AF70ABE3A5}">
      <dsp:nvSpPr>
        <dsp:cNvPr id="0" name=""/>
        <dsp:cNvSpPr/>
      </dsp:nvSpPr>
      <dsp:spPr>
        <a:xfrm>
          <a:off x="1306365" y="1511807"/>
          <a:ext cx="348880" cy="223283"/>
        </a:xfrm>
        <a:prstGeom prst="down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BC0B95-6618-4808-897A-E1A0F52329EE}">
      <dsp:nvSpPr>
        <dsp:cNvPr id="0" name=""/>
        <dsp:cNvSpPr/>
      </dsp:nvSpPr>
      <dsp:spPr>
        <a:xfrm>
          <a:off x="7" y="1644414"/>
          <a:ext cx="2394434" cy="5789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ctr" anchorCtr="0">
          <a:noAutofit/>
        </a:bodyPr>
        <a:lstStyle/>
        <a:p>
          <a:pPr lvl="0" algn="r" defTabSz="488950" rtl="1">
            <a:lnSpc>
              <a:spcPts val="1320"/>
            </a:lnSpc>
            <a:spcBef>
              <a:spcPct val="0"/>
            </a:spcBef>
            <a:spcAft>
              <a:spcPts val="0"/>
            </a:spcAft>
          </a:pPr>
          <a:r>
            <a:rPr lang="ar-MA" sz="1100" kern="1200" dirty="0"/>
            <a:t>- </a:t>
          </a:r>
          <a:r>
            <a:rPr lang="ar-MA" sz="1100" b="1" kern="1200" dirty="0">
              <a:latin typeface="Arabic Typesetting" pitchFamily="66" charset="-78"/>
              <a:cs typeface="Arabic Typesetting" pitchFamily="66" charset="-78"/>
            </a:rPr>
            <a:t>إشكاليات</a:t>
          </a:r>
        </a:p>
        <a:p>
          <a:pPr lvl="0" algn="r" defTabSz="488950" rtl="1">
            <a:lnSpc>
              <a:spcPts val="1320"/>
            </a:lnSpc>
            <a:spcBef>
              <a:spcPct val="0"/>
            </a:spcBef>
            <a:spcAft>
              <a:spcPts val="0"/>
            </a:spcAft>
          </a:pPr>
          <a:r>
            <a:rPr lang="ar-MA" sz="1100" b="1" kern="1200" dirty="0">
              <a:latin typeface="Arabic Typesetting" pitchFamily="66" charset="-78"/>
              <a:cs typeface="Arabic Typesetting" pitchFamily="66" charset="-78"/>
            </a:rPr>
            <a:t>- معطيات </a:t>
          </a:r>
          <a:r>
            <a:rPr lang="ar-MA" sz="1100" b="1" kern="1200" dirty="0" smtClean="0">
              <a:latin typeface="Arabic Typesetting" pitchFamily="66" charset="-78"/>
              <a:cs typeface="Arabic Typesetting" pitchFamily="66" charset="-78"/>
            </a:rPr>
            <a:t>لتشخيص وتحليل </a:t>
          </a:r>
          <a:r>
            <a:rPr lang="ar-MA" sz="1100" b="1" kern="1200" dirty="0">
              <a:latin typeface="Arabic Typesetting" pitchFamily="66" charset="-78"/>
              <a:cs typeface="Arabic Typesetting" pitchFamily="66" charset="-78"/>
            </a:rPr>
            <a:t>الأسباب</a:t>
          </a:r>
        </a:p>
        <a:p>
          <a:pPr marL="0" marR="0" lvl="0" indent="0" algn="r" defTabSz="914400" rtl="1" eaLnBrk="1" fontAlgn="auto" latinLnBrk="0" hangingPunct="1">
            <a:lnSpc>
              <a:spcPts val="1320"/>
            </a:lnSpc>
            <a:spcBef>
              <a:spcPct val="0"/>
            </a:spcBef>
            <a:spcAft>
              <a:spcPts val="0"/>
            </a:spcAft>
            <a:buClrTx/>
            <a:buSzTx/>
            <a:buFontTx/>
            <a:buNone/>
            <a:tabLst/>
            <a:defRPr/>
          </a:pPr>
          <a:r>
            <a:rPr lang="ar-MA" sz="1100" b="1" kern="1200" dirty="0" smtClean="0">
              <a:latin typeface="Arabic Typesetting" pitchFamily="66" charset="-78"/>
              <a:cs typeface="Arabic Typesetting" pitchFamily="66" charset="-78"/>
            </a:rPr>
            <a:t>- إكراهات وإمكانيات التدخل</a:t>
          </a:r>
          <a:endParaRPr lang="fr-FR" sz="1100" b="1" kern="1200" dirty="0" smtClean="0">
            <a:latin typeface="Arabic Typesetting" pitchFamily="66" charset="-78"/>
            <a:cs typeface="Arabic Typesetting" pitchFamily="66" charset="-78"/>
          </a:endParaRPr>
        </a:p>
        <a:p>
          <a:pPr lvl="0" algn="r" defTabSz="488950" rtl="1">
            <a:lnSpc>
              <a:spcPts val="1320"/>
            </a:lnSpc>
            <a:spcBef>
              <a:spcPct val="0"/>
            </a:spcBef>
            <a:spcAft>
              <a:spcPts val="0"/>
            </a:spcAft>
          </a:pPr>
          <a:r>
            <a:rPr lang="ar-MA" sz="1100" b="1" kern="1200" dirty="0" smtClean="0">
              <a:latin typeface="Arabic Typesetting" pitchFamily="66" charset="-78"/>
              <a:cs typeface="Arabic Typesetting" pitchFamily="66" charset="-78"/>
            </a:rPr>
            <a:t>- اقتراح الحلول الممكنة-</a:t>
          </a:r>
          <a:endParaRPr lang="ar-MA" sz="1100" b="1" kern="1200" dirty="0">
            <a:latin typeface="Arabic Typesetting" pitchFamily="66" charset="-78"/>
            <a:cs typeface="Arabic Typesetting" pitchFamily="66" charset="-78"/>
          </a:endParaRPr>
        </a:p>
      </dsp:txBody>
      <dsp:txXfrm>
        <a:off x="7" y="1644414"/>
        <a:ext cx="2394434" cy="578910"/>
      </dsp:txXfrm>
    </dsp:sp>
    <dsp:sp modelId="{BBDB6CD5-3E59-448B-8D18-A4409552BD4B}">
      <dsp:nvSpPr>
        <dsp:cNvPr id="0" name=""/>
        <dsp:cNvSpPr/>
      </dsp:nvSpPr>
      <dsp:spPr>
        <a:xfrm>
          <a:off x="1232402" y="707561"/>
          <a:ext cx="627985" cy="62798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ar-MA" sz="1200" b="1" kern="1200"/>
            <a:t>إقليمية/محلية</a:t>
          </a:r>
          <a:endParaRPr lang="fr-FR" sz="1200" b="1" kern="1200"/>
        </a:p>
      </dsp:txBody>
      <dsp:txXfrm>
        <a:off x="1232402" y="707561"/>
        <a:ext cx="627985" cy="627985"/>
      </dsp:txXfrm>
    </dsp:sp>
    <dsp:sp modelId="{F5DB802E-A1D8-4C3B-AD47-38B418813E95}">
      <dsp:nvSpPr>
        <dsp:cNvPr id="0" name=""/>
        <dsp:cNvSpPr/>
      </dsp:nvSpPr>
      <dsp:spPr>
        <a:xfrm>
          <a:off x="783044" y="236432"/>
          <a:ext cx="627985" cy="62798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ar-MA" sz="1200" b="1" kern="1200">
              <a:latin typeface="Arabic Typesetting" pitchFamily="66" charset="-78"/>
              <a:cs typeface="Arabic Typesetting" pitchFamily="66" charset="-78"/>
            </a:rPr>
            <a:t>جهوية</a:t>
          </a:r>
          <a:endParaRPr lang="fr-FR" sz="1200" b="1" kern="1200">
            <a:latin typeface="Arabic Typesetting" pitchFamily="66" charset="-78"/>
            <a:cs typeface="Arabic Typesetting" pitchFamily="66" charset="-78"/>
          </a:endParaRPr>
        </a:p>
      </dsp:txBody>
      <dsp:txXfrm>
        <a:off x="783044" y="236432"/>
        <a:ext cx="627985" cy="627985"/>
      </dsp:txXfrm>
    </dsp:sp>
    <dsp:sp modelId="{9C30D657-4FC1-484E-B973-EAD0608CF3DE}">
      <dsp:nvSpPr>
        <dsp:cNvPr id="0" name=""/>
        <dsp:cNvSpPr/>
      </dsp:nvSpPr>
      <dsp:spPr>
        <a:xfrm>
          <a:off x="1424985" y="84599"/>
          <a:ext cx="627985" cy="62798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ar-MA" sz="1200" b="1" kern="1200">
              <a:latin typeface="Arabic Typesetting" pitchFamily="66" charset="-78"/>
              <a:cs typeface="Arabic Typesetting" pitchFamily="66" charset="-78"/>
            </a:rPr>
            <a:t>وطنية</a:t>
          </a:r>
          <a:endParaRPr lang="fr-FR" sz="1200" b="1" kern="1200">
            <a:latin typeface="Arabic Typesetting" pitchFamily="66" charset="-78"/>
            <a:cs typeface="Arabic Typesetting" pitchFamily="66" charset="-78"/>
          </a:endParaRPr>
        </a:p>
      </dsp:txBody>
      <dsp:txXfrm>
        <a:off x="1424985" y="84599"/>
        <a:ext cx="627985" cy="627985"/>
      </dsp:txXfrm>
    </dsp:sp>
    <dsp:sp modelId="{DF3E7262-EAC3-4542-89AB-BAC117E216D3}">
      <dsp:nvSpPr>
        <dsp:cNvPr id="0" name=""/>
        <dsp:cNvSpPr/>
      </dsp:nvSpPr>
      <dsp:spPr>
        <a:xfrm>
          <a:off x="649170" y="-9544"/>
          <a:ext cx="1663271" cy="1496731"/>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42AFA71-E759-485B-81B1-F7052BA249EB}">
      <dsp:nvSpPr>
        <dsp:cNvPr id="0" name=""/>
        <dsp:cNvSpPr/>
      </dsp:nvSpPr>
      <dsp:spPr>
        <a:xfrm>
          <a:off x="1319743" y="1033002"/>
          <a:ext cx="741631" cy="39868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endParaRPr lang="fr-FR" sz="1400" b="1" kern="1200"/>
        </a:p>
      </dsp:txBody>
      <dsp:txXfrm>
        <a:off x="1319743" y="1033002"/>
        <a:ext cx="741631" cy="398686"/>
      </dsp:txXfrm>
    </dsp:sp>
    <dsp:sp modelId="{A46826F5-8169-445C-BAFF-363B7A616AE4}">
      <dsp:nvSpPr>
        <dsp:cNvPr id="0" name=""/>
        <dsp:cNvSpPr/>
      </dsp:nvSpPr>
      <dsp:spPr>
        <a:xfrm rot="11438343">
          <a:off x="539443" y="982177"/>
          <a:ext cx="763926" cy="21136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A51B2C5-1CB2-46E0-AC86-1D8EE44949AF}">
      <dsp:nvSpPr>
        <dsp:cNvPr id="0" name=""/>
        <dsp:cNvSpPr/>
      </dsp:nvSpPr>
      <dsp:spPr>
        <a:xfrm>
          <a:off x="85544" y="735521"/>
          <a:ext cx="920930" cy="563639"/>
        </a:xfrm>
        <a:prstGeom prst="roundRect">
          <a:avLst>
            <a:gd name="adj" fmla="val 1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ar-MA" sz="1200" b="1" kern="1200" dirty="0">
              <a:solidFill>
                <a:sysClr val="windowText" lastClr="000000"/>
              </a:solidFill>
              <a:latin typeface="Arabic Typesetting" pitchFamily="66" charset="-78"/>
              <a:cs typeface="Arabic Typesetting" pitchFamily="66" charset="-78"/>
            </a:rPr>
            <a:t>التقارير الدولية حول وضعية منظومة التربية والتكوين</a:t>
          </a:r>
          <a:endParaRPr lang="fr-FR" sz="1200" b="1" kern="1200" dirty="0">
            <a:latin typeface="Arabic Typesetting" pitchFamily="66" charset="-78"/>
            <a:cs typeface="Arabic Typesetting" pitchFamily="66" charset="-78"/>
          </a:endParaRPr>
        </a:p>
      </dsp:txBody>
      <dsp:txXfrm>
        <a:off x="85544" y="735521"/>
        <a:ext cx="920930" cy="563639"/>
      </dsp:txXfrm>
    </dsp:sp>
    <dsp:sp modelId="{9EDCE2A6-07C1-4D95-8BFB-F2421EE9434E}">
      <dsp:nvSpPr>
        <dsp:cNvPr id="0" name=""/>
        <dsp:cNvSpPr/>
      </dsp:nvSpPr>
      <dsp:spPr>
        <a:xfrm rot="14100843">
          <a:off x="918713" y="582462"/>
          <a:ext cx="781983" cy="21136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24D56E7-0375-4285-A059-3AA2823D333A}">
      <dsp:nvSpPr>
        <dsp:cNvPr id="0" name=""/>
        <dsp:cNvSpPr/>
      </dsp:nvSpPr>
      <dsp:spPr>
        <a:xfrm>
          <a:off x="611065" y="85988"/>
          <a:ext cx="948908" cy="563639"/>
        </a:xfrm>
        <a:prstGeom prst="roundRect">
          <a:avLst>
            <a:gd name="adj" fmla="val 1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ar-MA" sz="1200" b="1" kern="1200">
              <a:solidFill>
                <a:sysClr val="windowText" lastClr="000000"/>
              </a:solidFill>
              <a:latin typeface="Arabic Typesetting" pitchFamily="66" charset="-78"/>
              <a:cs typeface="Arabic Typesetting" pitchFamily="66" charset="-78"/>
            </a:rPr>
            <a:t>تقارير المجلس الأعلى للتربية </a:t>
          </a:r>
          <a:r>
            <a:rPr lang="ar-MA" sz="1200" b="1" kern="1200" smtClean="0">
              <a:solidFill>
                <a:sysClr val="windowText" lastClr="000000"/>
              </a:solidFill>
              <a:latin typeface="Arabic Typesetting" pitchFamily="66" charset="-78"/>
              <a:cs typeface="Arabic Typesetting" pitchFamily="66" charset="-78"/>
            </a:rPr>
            <a:t>والتكوين والبحث العلمي</a:t>
          </a:r>
          <a:endParaRPr lang="fr-FR" sz="1200" b="1" kern="1200">
            <a:latin typeface="Arabic Typesetting" pitchFamily="66" charset="-78"/>
            <a:cs typeface="Arabic Typesetting" pitchFamily="66" charset="-78"/>
          </a:endParaRPr>
        </a:p>
      </dsp:txBody>
      <dsp:txXfrm>
        <a:off x="611065" y="85988"/>
        <a:ext cx="948908" cy="563639"/>
      </dsp:txXfrm>
    </dsp:sp>
    <dsp:sp modelId="{C235B12F-AE7C-4228-9FE5-977FF8677EE9}">
      <dsp:nvSpPr>
        <dsp:cNvPr id="0" name=""/>
        <dsp:cNvSpPr/>
      </dsp:nvSpPr>
      <dsp:spPr>
        <a:xfrm rot="17740176">
          <a:off x="1592594" y="562018"/>
          <a:ext cx="738683" cy="21136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2C224EA-9EF9-410B-BD7B-8ED4108A263A}">
      <dsp:nvSpPr>
        <dsp:cNvPr id="0" name=""/>
        <dsp:cNvSpPr/>
      </dsp:nvSpPr>
      <dsp:spPr>
        <a:xfrm>
          <a:off x="1680291" y="52991"/>
          <a:ext cx="883272" cy="563639"/>
        </a:xfrm>
        <a:prstGeom prst="roundRect">
          <a:avLst>
            <a:gd name="adj" fmla="val 1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ar-MA" sz="1200" b="1" kern="1200" dirty="0">
              <a:solidFill>
                <a:sysClr val="windowText" lastClr="000000"/>
              </a:solidFill>
              <a:latin typeface="Arabic Typesetting" pitchFamily="66" charset="-78"/>
              <a:cs typeface="Arabic Typesetting" pitchFamily="66" charset="-78"/>
            </a:rPr>
            <a:t>التقارير الداخلية </a:t>
          </a:r>
          <a:r>
            <a:rPr lang="ar-MA" sz="1200" b="1" kern="1200" dirty="0" smtClean="0">
              <a:solidFill>
                <a:sysClr val="windowText" lastClr="000000"/>
              </a:solidFill>
              <a:latin typeface="Arabic Typesetting" pitchFamily="66" charset="-78"/>
              <a:cs typeface="Arabic Typesetting" pitchFamily="66" charset="-78"/>
            </a:rPr>
            <a:t>حول منظومة </a:t>
          </a:r>
          <a:r>
            <a:rPr lang="ar-MA" sz="1200" b="1" kern="1200" dirty="0">
              <a:solidFill>
                <a:sysClr val="windowText" lastClr="000000"/>
              </a:solidFill>
              <a:latin typeface="Arabic Typesetting" pitchFamily="66" charset="-78"/>
              <a:cs typeface="Arabic Typesetting" pitchFamily="66" charset="-78"/>
            </a:rPr>
            <a:t>التربية </a:t>
          </a:r>
          <a:r>
            <a:rPr lang="ar-MA" sz="1200" b="1" kern="1200" dirty="0" smtClean="0">
              <a:solidFill>
                <a:sysClr val="windowText" lastClr="000000"/>
              </a:solidFill>
              <a:latin typeface="Arabic Typesetting" pitchFamily="66" charset="-78"/>
              <a:cs typeface="Arabic Typesetting" pitchFamily="66" charset="-78"/>
            </a:rPr>
            <a:t>والتكوين </a:t>
          </a:r>
          <a:r>
            <a:rPr lang="ar-MA" sz="1100" b="1" kern="1200" dirty="0" smtClean="0">
              <a:solidFill>
                <a:sysClr val="windowText" lastClr="000000"/>
              </a:solidFill>
              <a:latin typeface="Arabic Typesetting" pitchFamily="66" charset="-78"/>
              <a:cs typeface="Arabic Typesetting" pitchFamily="66" charset="-78"/>
            </a:rPr>
            <a:t>(البرنامج الاستعجالي...)</a:t>
          </a:r>
          <a:endParaRPr lang="fr-FR" sz="1100" b="1" kern="1200" dirty="0">
            <a:latin typeface="Arabic Typesetting" pitchFamily="66" charset="-78"/>
            <a:cs typeface="Arabic Typesetting" pitchFamily="66" charset="-78"/>
          </a:endParaRPr>
        </a:p>
      </dsp:txBody>
      <dsp:txXfrm>
        <a:off x="1680291" y="52991"/>
        <a:ext cx="883272" cy="563639"/>
      </dsp:txXfrm>
    </dsp:sp>
    <dsp:sp modelId="{AEC06F88-0B2F-4AED-93AB-904DE2234BCB}">
      <dsp:nvSpPr>
        <dsp:cNvPr id="0" name=""/>
        <dsp:cNvSpPr/>
      </dsp:nvSpPr>
      <dsp:spPr>
        <a:xfrm rot="20994678">
          <a:off x="2083337" y="983657"/>
          <a:ext cx="821934" cy="21136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12D60AB-9E6B-4C9A-AA02-5108F768ECF4}">
      <dsp:nvSpPr>
        <dsp:cNvPr id="0" name=""/>
        <dsp:cNvSpPr/>
      </dsp:nvSpPr>
      <dsp:spPr>
        <a:xfrm>
          <a:off x="2385255" y="735530"/>
          <a:ext cx="1027324" cy="563639"/>
        </a:xfrm>
        <a:prstGeom prst="roundRect">
          <a:avLst>
            <a:gd name="adj" fmla="val 10000"/>
          </a:avLst>
        </a:prstGeom>
        <a:solidFill>
          <a:schemeClr val="bg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ar-MA" sz="1200" b="1" kern="1200" dirty="0">
              <a:solidFill>
                <a:sysClr val="windowText" lastClr="000000"/>
              </a:solidFill>
              <a:latin typeface="Arabic Typesetting" pitchFamily="66" charset="-78"/>
              <a:cs typeface="Arabic Typesetting" pitchFamily="66" charset="-78"/>
            </a:rPr>
            <a:t>تقارير الهيئات الوطنية حول </a:t>
          </a:r>
          <a:r>
            <a:rPr lang="ar-MA" sz="1200" b="1" kern="1200" dirty="0" smtClean="0">
              <a:solidFill>
                <a:sysClr val="windowText" lastClr="000000"/>
              </a:solidFill>
              <a:latin typeface="Arabic Typesetting" pitchFamily="66" charset="-78"/>
              <a:cs typeface="Arabic Typesetting" pitchFamily="66" charset="-78"/>
            </a:rPr>
            <a:t>أداء </a:t>
          </a:r>
          <a:r>
            <a:rPr lang="ar-MA" sz="1200" b="1" kern="1200" dirty="0">
              <a:solidFill>
                <a:sysClr val="windowText" lastClr="000000"/>
              </a:solidFill>
              <a:latin typeface="Arabic Typesetting" pitchFamily="66" charset="-78"/>
              <a:cs typeface="Arabic Typesetting" pitchFamily="66" charset="-78"/>
            </a:rPr>
            <a:t>منظومة التربية والتكوين</a:t>
          </a:r>
          <a:endParaRPr lang="fr-FR" sz="1200" b="1" kern="1200" dirty="0">
            <a:latin typeface="Arabic Typesetting" pitchFamily="66" charset="-78"/>
            <a:cs typeface="Arabic Typesetting" pitchFamily="66" charset="-78"/>
          </a:endParaRPr>
        </a:p>
      </dsp:txBody>
      <dsp:txXfrm>
        <a:off x="2385255" y="735530"/>
        <a:ext cx="1027324" cy="563639"/>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618D74C-E945-4693-B6BF-459947182C7F}">
      <dsp:nvSpPr>
        <dsp:cNvPr id="0" name=""/>
        <dsp:cNvSpPr/>
      </dsp:nvSpPr>
      <dsp:spPr>
        <a:xfrm>
          <a:off x="160222" y="0"/>
          <a:ext cx="537785" cy="537785"/>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5D1FE3B-B1E8-48AE-822C-0DBB17DFBFBF}">
      <dsp:nvSpPr>
        <dsp:cNvPr id="0" name=""/>
        <dsp:cNvSpPr/>
      </dsp:nvSpPr>
      <dsp:spPr>
        <a:xfrm>
          <a:off x="211312" y="51089"/>
          <a:ext cx="209736" cy="20973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fr-FR" sz="800" kern="1200" dirty="0" smtClean="0"/>
            <a:t>S</a:t>
          </a:r>
          <a:endParaRPr lang="fr-FR" sz="800" kern="1200" dirty="0"/>
        </a:p>
      </dsp:txBody>
      <dsp:txXfrm>
        <a:off x="211312" y="51089"/>
        <a:ext cx="209736" cy="209736"/>
      </dsp:txXfrm>
    </dsp:sp>
    <dsp:sp modelId="{44673495-7FBF-4CDA-AAA6-63D7A257AE85}">
      <dsp:nvSpPr>
        <dsp:cNvPr id="0" name=""/>
        <dsp:cNvSpPr/>
      </dsp:nvSpPr>
      <dsp:spPr>
        <a:xfrm>
          <a:off x="437182" y="51089"/>
          <a:ext cx="209736" cy="20973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fr-FR" sz="800" kern="1200" dirty="0" smtClean="0"/>
            <a:t>W</a:t>
          </a:r>
          <a:endParaRPr lang="fr-FR" sz="800" kern="1200" dirty="0"/>
        </a:p>
      </dsp:txBody>
      <dsp:txXfrm>
        <a:off x="437182" y="51089"/>
        <a:ext cx="209736" cy="209736"/>
      </dsp:txXfrm>
    </dsp:sp>
    <dsp:sp modelId="{0BB0F196-C003-48D4-8DD1-5629BF341017}">
      <dsp:nvSpPr>
        <dsp:cNvPr id="0" name=""/>
        <dsp:cNvSpPr/>
      </dsp:nvSpPr>
      <dsp:spPr>
        <a:xfrm>
          <a:off x="211312" y="276959"/>
          <a:ext cx="209736" cy="20973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fr-FR" sz="800" kern="1200" smtClean="0"/>
            <a:t>O</a:t>
          </a:r>
          <a:endParaRPr lang="fr-FR" sz="800" kern="1200" dirty="0"/>
        </a:p>
      </dsp:txBody>
      <dsp:txXfrm>
        <a:off x="211312" y="276959"/>
        <a:ext cx="209736" cy="209736"/>
      </dsp:txXfrm>
    </dsp:sp>
    <dsp:sp modelId="{005347F4-EE4D-47A2-A6C5-71475CFE424E}">
      <dsp:nvSpPr>
        <dsp:cNvPr id="0" name=""/>
        <dsp:cNvSpPr/>
      </dsp:nvSpPr>
      <dsp:spPr>
        <a:xfrm>
          <a:off x="437182" y="276959"/>
          <a:ext cx="209736" cy="20973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fr-FR" sz="800" kern="1200" dirty="0" smtClean="0"/>
            <a:t>T</a:t>
          </a:r>
          <a:endParaRPr lang="fr-FR" sz="800" kern="1200" dirty="0"/>
        </a:p>
      </dsp:txBody>
      <dsp:txXfrm>
        <a:off x="437182" y="276959"/>
        <a:ext cx="209736" cy="209736"/>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3A52D42-9F5B-4358-B580-31499B5E9BF2}">
      <dsp:nvSpPr>
        <dsp:cNvPr id="0" name=""/>
        <dsp:cNvSpPr/>
      </dsp:nvSpPr>
      <dsp:spPr>
        <a:xfrm>
          <a:off x="0" y="191709"/>
          <a:ext cx="706905" cy="819770"/>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01C2F5-9D58-465B-869F-E899A8F87D38}">
      <dsp:nvSpPr>
        <dsp:cNvPr id="0" name=""/>
        <dsp:cNvSpPr/>
      </dsp:nvSpPr>
      <dsp:spPr>
        <a:xfrm>
          <a:off x="353452" y="191709"/>
          <a:ext cx="824723" cy="706905"/>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ar-MA" sz="1200" b="1" kern="1200" dirty="0" smtClean="0">
              <a:latin typeface="Arabic Typesetting" pitchFamily="66" charset="-78"/>
              <a:cs typeface="Arabic Typesetting" pitchFamily="66" charset="-78"/>
            </a:rPr>
            <a:t>المواطنون</a:t>
          </a:r>
          <a:endParaRPr lang="fr-FR" sz="1200" b="1" kern="1200" dirty="0">
            <a:latin typeface="Arabic Typesetting" pitchFamily="66" charset="-78"/>
            <a:cs typeface="Arabic Typesetting" pitchFamily="66" charset="-78"/>
          </a:endParaRPr>
        </a:p>
      </dsp:txBody>
      <dsp:txXfrm>
        <a:off x="353452" y="191709"/>
        <a:ext cx="824723" cy="212072"/>
      </dsp:txXfrm>
    </dsp:sp>
    <dsp:sp modelId="{E2E87533-E726-49E0-B076-4132E4D9C569}">
      <dsp:nvSpPr>
        <dsp:cNvPr id="0" name=""/>
        <dsp:cNvSpPr/>
      </dsp:nvSpPr>
      <dsp:spPr>
        <a:xfrm>
          <a:off x="123708" y="460213"/>
          <a:ext cx="459488" cy="459488"/>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B29C5E5-BE39-4564-995A-473311999068}">
      <dsp:nvSpPr>
        <dsp:cNvPr id="0" name=""/>
        <dsp:cNvSpPr/>
      </dsp:nvSpPr>
      <dsp:spPr>
        <a:xfrm>
          <a:off x="353452" y="449958"/>
          <a:ext cx="824723" cy="459488"/>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endParaRPr lang="ar-MA" sz="1200" b="1" kern="1200" dirty="0" smtClean="0">
            <a:latin typeface="Arabic Typesetting" pitchFamily="66" charset="-78"/>
            <a:cs typeface="Arabic Typesetting" pitchFamily="66" charset="-78"/>
          </a:endParaRPr>
        </a:p>
        <a:p>
          <a:pPr lvl="0" algn="ctr" defTabSz="533400">
            <a:lnSpc>
              <a:spcPct val="90000"/>
            </a:lnSpc>
            <a:spcBef>
              <a:spcPct val="0"/>
            </a:spcBef>
            <a:spcAft>
              <a:spcPct val="35000"/>
            </a:spcAft>
          </a:pPr>
          <a:r>
            <a:rPr lang="ar-MA" sz="1200" b="1" kern="1200" dirty="0" smtClean="0">
              <a:latin typeface="Arabic Typesetting" pitchFamily="66" charset="-78"/>
              <a:cs typeface="Arabic Typesetting" pitchFamily="66" charset="-78"/>
            </a:rPr>
            <a:t>الفاعلون </a:t>
          </a:r>
          <a:r>
            <a:rPr lang="ar-MA" sz="1200" b="1" kern="1200" dirty="0">
              <a:latin typeface="Arabic Typesetting" pitchFamily="66" charset="-78"/>
              <a:cs typeface="Arabic Typesetting" pitchFamily="66" charset="-78"/>
            </a:rPr>
            <a:t>في منظومة التربية والتكوين</a:t>
          </a:r>
          <a:endParaRPr lang="fr-FR" sz="1200" b="1" kern="1200" dirty="0">
            <a:latin typeface="Arabic Typesetting" pitchFamily="66" charset="-78"/>
            <a:cs typeface="Arabic Typesetting" pitchFamily="66" charset="-78"/>
          </a:endParaRPr>
        </a:p>
      </dsp:txBody>
      <dsp:txXfrm>
        <a:off x="353452" y="449958"/>
        <a:ext cx="824723" cy="212071"/>
      </dsp:txXfrm>
    </dsp:sp>
    <dsp:sp modelId="{2C973B04-916E-432E-8DCB-F58B16591FC3}">
      <dsp:nvSpPr>
        <dsp:cNvPr id="0" name=""/>
        <dsp:cNvSpPr/>
      </dsp:nvSpPr>
      <dsp:spPr>
        <a:xfrm>
          <a:off x="247417" y="672285"/>
          <a:ext cx="212071" cy="212071"/>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2CCFF59-D554-4F16-A650-6C3067AEFA0D}">
      <dsp:nvSpPr>
        <dsp:cNvPr id="0" name=""/>
        <dsp:cNvSpPr/>
      </dsp:nvSpPr>
      <dsp:spPr>
        <a:xfrm>
          <a:off x="353452" y="824351"/>
          <a:ext cx="824723" cy="277215"/>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ar-MA" sz="1200" b="1" kern="1200" dirty="0">
              <a:latin typeface="Arabic Typesetting" pitchFamily="66" charset="-78"/>
              <a:cs typeface="Arabic Typesetting" pitchFamily="66" charset="-78"/>
            </a:rPr>
            <a:t>لجنة الخبراء</a:t>
          </a:r>
          <a:endParaRPr lang="fr-FR" sz="1200" b="1" kern="1200" dirty="0">
            <a:latin typeface="Arabic Typesetting" pitchFamily="66" charset="-78"/>
            <a:cs typeface="Arabic Typesetting" pitchFamily="66" charset="-78"/>
          </a:endParaRPr>
        </a:p>
      </dsp:txBody>
      <dsp:txXfrm>
        <a:off x="353452" y="824351"/>
        <a:ext cx="824723" cy="277215"/>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AF0C47E-AA1E-4907-BFEE-DF8D6DF3DBD7}">
      <dsp:nvSpPr>
        <dsp:cNvPr id="0" name=""/>
        <dsp:cNvSpPr/>
      </dsp:nvSpPr>
      <dsp:spPr>
        <a:xfrm>
          <a:off x="379511" y="183949"/>
          <a:ext cx="1697345" cy="1697345"/>
        </a:xfrm>
        <a:prstGeom prst="blockArc">
          <a:avLst>
            <a:gd name="adj1" fmla="val 13118193"/>
            <a:gd name="adj2" fmla="val 16430393"/>
            <a:gd name="adj3" fmla="val 339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689AFD8-0026-4F5C-8ED4-55714AF2B03D}">
      <dsp:nvSpPr>
        <dsp:cNvPr id="0" name=""/>
        <dsp:cNvSpPr/>
      </dsp:nvSpPr>
      <dsp:spPr>
        <a:xfrm>
          <a:off x="389763" y="170858"/>
          <a:ext cx="1697345" cy="1697345"/>
        </a:xfrm>
        <a:prstGeom prst="blockArc">
          <a:avLst>
            <a:gd name="adj1" fmla="val 10331579"/>
            <a:gd name="adj2" fmla="val 13049673"/>
            <a:gd name="adj3" fmla="val 339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9A80F64-B8BD-451C-BD31-54A45FD32879}">
      <dsp:nvSpPr>
        <dsp:cNvPr id="0" name=""/>
        <dsp:cNvSpPr/>
      </dsp:nvSpPr>
      <dsp:spPr>
        <a:xfrm>
          <a:off x="394958" y="219167"/>
          <a:ext cx="1697345" cy="1697345"/>
        </a:xfrm>
        <a:prstGeom prst="blockArc">
          <a:avLst>
            <a:gd name="adj1" fmla="val 8541001"/>
            <a:gd name="adj2" fmla="val 10531827"/>
            <a:gd name="adj3" fmla="val 339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4C29F92-41AD-4D64-9936-84013B9E5E9C}">
      <dsp:nvSpPr>
        <dsp:cNvPr id="0" name=""/>
        <dsp:cNvSpPr/>
      </dsp:nvSpPr>
      <dsp:spPr>
        <a:xfrm>
          <a:off x="369243" y="187470"/>
          <a:ext cx="1697345" cy="1697345"/>
        </a:xfrm>
        <a:prstGeom prst="blockArc">
          <a:avLst>
            <a:gd name="adj1" fmla="val 5450461"/>
            <a:gd name="adj2" fmla="val 8372787"/>
            <a:gd name="adj3" fmla="val 339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C059CE6-532D-44F8-ACC1-CBF7700910EC}">
      <dsp:nvSpPr>
        <dsp:cNvPr id="0" name=""/>
        <dsp:cNvSpPr/>
      </dsp:nvSpPr>
      <dsp:spPr>
        <a:xfrm>
          <a:off x="496080" y="199055"/>
          <a:ext cx="1697345" cy="1697345"/>
        </a:xfrm>
        <a:prstGeom prst="blockArc">
          <a:avLst>
            <a:gd name="adj1" fmla="val 2430803"/>
            <a:gd name="adj2" fmla="val 5975813"/>
            <a:gd name="adj3" fmla="val 339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500D875-DF8C-48ED-856C-EDF7134A4E9A}">
      <dsp:nvSpPr>
        <dsp:cNvPr id="0" name=""/>
        <dsp:cNvSpPr/>
      </dsp:nvSpPr>
      <dsp:spPr>
        <a:xfrm>
          <a:off x="416476" y="309269"/>
          <a:ext cx="1697345" cy="1697345"/>
        </a:xfrm>
        <a:prstGeom prst="blockArc">
          <a:avLst>
            <a:gd name="adj1" fmla="val 21092678"/>
            <a:gd name="adj2" fmla="val 1869944"/>
            <a:gd name="adj3" fmla="val 339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A1C615D-89C9-4144-981C-A9BDDCCE0EE6}">
      <dsp:nvSpPr>
        <dsp:cNvPr id="0" name=""/>
        <dsp:cNvSpPr/>
      </dsp:nvSpPr>
      <dsp:spPr>
        <a:xfrm>
          <a:off x="410655" y="113069"/>
          <a:ext cx="1697345" cy="1697345"/>
        </a:xfrm>
        <a:prstGeom prst="blockArc">
          <a:avLst>
            <a:gd name="adj1" fmla="val 19645041"/>
            <a:gd name="adj2" fmla="val 303397"/>
            <a:gd name="adj3" fmla="val 339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001BF03-178A-48D6-8215-2C4F25D8DCDF}">
      <dsp:nvSpPr>
        <dsp:cNvPr id="0" name=""/>
        <dsp:cNvSpPr/>
      </dsp:nvSpPr>
      <dsp:spPr>
        <a:xfrm>
          <a:off x="462501" y="185381"/>
          <a:ext cx="1697345" cy="1697345"/>
        </a:xfrm>
        <a:prstGeom prst="blockArc">
          <a:avLst>
            <a:gd name="adj1" fmla="val 16088222"/>
            <a:gd name="adj2" fmla="val 19278217"/>
            <a:gd name="adj3" fmla="val 339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34CC967-07A2-4D72-918C-7173411AAD73}">
      <dsp:nvSpPr>
        <dsp:cNvPr id="0" name=""/>
        <dsp:cNvSpPr/>
      </dsp:nvSpPr>
      <dsp:spPr>
        <a:xfrm>
          <a:off x="950811" y="664607"/>
          <a:ext cx="696935" cy="57211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ar-MA" sz="1200" b="1" kern="1200" dirty="0" smtClean="0">
              <a:solidFill>
                <a:schemeClr val="bg1"/>
              </a:solidFill>
              <a:effectLst>
                <a:outerShdw blurRad="38100" dist="38100" dir="2700000" algn="tl">
                  <a:srgbClr val="000000">
                    <a:alpha val="43137"/>
                  </a:srgbClr>
                </a:outerShdw>
              </a:effectLst>
            </a:rPr>
            <a:t>المدرسة</a:t>
          </a:r>
          <a:endParaRPr lang="fr-FR" sz="1800" b="1" kern="1200" dirty="0">
            <a:solidFill>
              <a:schemeClr val="bg1"/>
            </a:solidFill>
            <a:effectLst>
              <a:outerShdw blurRad="38100" dist="38100" dir="2700000" algn="tl">
                <a:srgbClr val="000000">
                  <a:alpha val="43137"/>
                </a:srgbClr>
              </a:outerShdw>
            </a:effectLst>
          </a:endParaRPr>
        </a:p>
      </dsp:txBody>
      <dsp:txXfrm>
        <a:off x="950811" y="664607"/>
        <a:ext cx="696935" cy="572112"/>
      </dsp:txXfrm>
    </dsp:sp>
    <dsp:sp modelId="{1D194D5E-F48F-40AA-BF4B-04EB96049604}">
      <dsp:nvSpPr>
        <dsp:cNvPr id="0" name=""/>
        <dsp:cNvSpPr/>
      </dsp:nvSpPr>
      <dsp:spPr>
        <a:xfrm>
          <a:off x="909989" y="0"/>
          <a:ext cx="748126" cy="400478"/>
        </a:xfrm>
        <a:prstGeom prst="ellipse">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ar-MA" sz="1200" b="1" kern="1200" dirty="0">
              <a:latin typeface="Arabic Typesetting" pitchFamily="66" charset="-78"/>
              <a:cs typeface="Arabic Typesetting" pitchFamily="66" charset="-78"/>
            </a:rPr>
            <a:t>الهيئات </a:t>
          </a:r>
          <a:r>
            <a:rPr lang="ar-MA" sz="1200" b="1" kern="1200" dirty="0" smtClean="0">
              <a:latin typeface="Arabic Typesetting" pitchFamily="66" charset="-78"/>
              <a:cs typeface="Arabic Typesetting" pitchFamily="66" charset="-78"/>
            </a:rPr>
            <a:t>الدستورية</a:t>
          </a:r>
          <a:endParaRPr lang="fr-FR" sz="1100" b="1" kern="1200" dirty="0">
            <a:latin typeface="Arabic Typesetting" pitchFamily="66" charset="-78"/>
            <a:cs typeface="Arabic Typesetting" pitchFamily="66" charset="-78"/>
          </a:endParaRPr>
        </a:p>
      </dsp:txBody>
      <dsp:txXfrm>
        <a:off x="909989" y="0"/>
        <a:ext cx="748126" cy="400478"/>
      </dsp:txXfrm>
    </dsp:sp>
    <dsp:sp modelId="{A69E87F2-BA99-45C3-8083-964DBBD40A3C}">
      <dsp:nvSpPr>
        <dsp:cNvPr id="0" name=""/>
        <dsp:cNvSpPr/>
      </dsp:nvSpPr>
      <dsp:spPr>
        <a:xfrm>
          <a:off x="1637799" y="312243"/>
          <a:ext cx="648971" cy="400478"/>
        </a:xfrm>
        <a:prstGeom prst="ellipse">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ar-MA" sz="1100" b="1" kern="1200" dirty="0" smtClean="0">
              <a:latin typeface="Arabic Typesetting" pitchFamily="66" charset="-78"/>
              <a:cs typeface="Arabic Typesetting" pitchFamily="66" charset="-78"/>
            </a:rPr>
            <a:t>الشراكة</a:t>
          </a:r>
          <a:r>
            <a:rPr lang="ar-MA" sz="1050" b="1" kern="1200" dirty="0" smtClean="0">
              <a:latin typeface="Arabic Typesetting" pitchFamily="66" charset="-78"/>
              <a:cs typeface="Arabic Typesetting" pitchFamily="66" charset="-78"/>
            </a:rPr>
            <a:t> </a:t>
          </a:r>
          <a:r>
            <a:rPr lang="ar-MA" sz="1100" b="1" kern="1200" dirty="0" smtClean="0">
              <a:latin typeface="Arabic Typesetting" pitchFamily="66" charset="-78"/>
              <a:cs typeface="Arabic Typesetting" pitchFamily="66" charset="-78"/>
            </a:rPr>
            <a:t>الدولية</a:t>
          </a:r>
          <a:endParaRPr lang="fr-FR" sz="1100" b="1" kern="1200" dirty="0">
            <a:latin typeface="Arabic Typesetting" pitchFamily="66" charset="-78"/>
            <a:cs typeface="Arabic Typesetting" pitchFamily="66" charset="-78"/>
          </a:endParaRPr>
        </a:p>
      </dsp:txBody>
      <dsp:txXfrm>
        <a:off x="1637799" y="312243"/>
        <a:ext cx="648971" cy="400478"/>
      </dsp:txXfrm>
    </dsp:sp>
    <dsp:sp modelId="{FE683344-BC86-44A4-A4BF-AA4E845C44D7}">
      <dsp:nvSpPr>
        <dsp:cNvPr id="0" name=""/>
        <dsp:cNvSpPr/>
      </dsp:nvSpPr>
      <dsp:spPr>
        <a:xfrm>
          <a:off x="1689630" y="835034"/>
          <a:ext cx="801413" cy="400478"/>
        </a:xfrm>
        <a:prstGeom prst="ellipse">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ar-MA" sz="1100" b="1" kern="1200" dirty="0">
              <a:latin typeface="Arabic Typesetting" pitchFamily="66" charset="-78"/>
              <a:cs typeface="Arabic Typesetting" pitchFamily="66" charset="-78"/>
            </a:rPr>
            <a:t>الشركاء</a:t>
          </a:r>
          <a:r>
            <a:rPr lang="ar-MA" sz="1050" kern="1200" dirty="0">
              <a:latin typeface="Arabic Typesetting" pitchFamily="66" charset="-78"/>
              <a:cs typeface="Arabic Typesetting" pitchFamily="66" charset="-78"/>
            </a:rPr>
            <a:t> </a:t>
          </a:r>
          <a:r>
            <a:rPr lang="ar-MA" sz="1100" b="1" kern="1200" dirty="0" smtClean="0">
              <a:latin typeface="Arabic Typesetting" pitchFamily="66" charset="-78"/>
              <a:cs typeface="Arabic Typesetting" pitchFamily="66" charset="-78"/>
            </a:rPr>
            <a:t>الاقتصاديون</a:t>
          </a:r>
          <a:endParaRPr lang="fr-FR" sz="1100" b="1" kern="1200" dirty="0">
            <a:latin typeface="Arabic Typesetting" pitchFamily="66" charset="-78"/>
            <a:cs typeface="Arabic Typesetting" pitchFamily="66" charset="-78"/>
          </a:endParaRPr>
        </a:p>
      </dsp:txBody>
      <dsp:txXfrm>
        <a:off x="1689630" y="835034"/>
        <a:ext cx="801413" cy="400478"/>
      </dsp:txXfrm>
    </dsp:sp>
    <dsp:sp modelId="{1F2809E2-C3AA-45D2-B64F-25E5F93A463D}">
      <dsp:nvSpPr>
        <dsp:cNvPr id="0" name=""/>
        <dsp:cNvSpPr/>
      </dsp:nvSpPr>
      <dsp:spPr>
        <a:xfrm>
          <a:off x="1659584" y="1389442"/>
          <a:ext cx="638831" cy="400478"/>
        </a:xfrm>
        <a:prstGeom prst="ellipse">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MA" sz="1400" b="1" kern="1200" dirty="0">
              <a:latin typeface="Arabic Typesetting" pitchFamily="66" charset="-78"/>
              <a:cs typeface="Arabic Typesetting" pitchFamily="66" charset="-78"/>
            </a:rPr>
            <a:t>المجتمع المدني</a:t>
          </a:r>
          <a:endParaRPr lang="fr-FR" sz="1400" b="1" kern="1200" dirty="0">
            <a:latin typeface="Arabic Typesetting" pitchFamily="66" charset="-78"/>
            <a:cs typeface="Arabic Typesetting" pitchFamily="66" charset="-78"/>
          </a:endParaRPr>
        </a:p>
      </dsp:txBody>
      <dsp:txXfrm>
        <a:off x="1659584" y="1389442"/>
        <a:ext cx="638831" cy="400478"/>
      </dsp:txXfrm>
    </dsp:sp>
    <dsp:sp modelId="{BA4D8513-D219-4C19-9EEE-B00317540038}">
      <dsp:nvSpPr>
        <dsp:cNvPr id="0" name=""/>
        <dsp:cNvSpPr/>
      </dsp:nvSpPr>
      <dsp:spPr>
        <a:xfrm>
          <a:off x="877342" y="1670069"/>
          <a:ext cx="656656" cy="400478"/>
        </a:xfrm>
        <a:prstGeom prst="ellipse">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MA" sz="1400" b="1" kern="1200" dirty="0" smtClean="0">
              <a:latin typeface="Arabic Typesetting" pitchFamily="66" charset="-78"/>
              <a:cs typeface="Arabic Typesetting" pitchFamily="66" charset="-78"/>
            </a:rPr>
            <a:t>الإدارات المحلية</a:t>
          </a:r>
          <a:endParaRPr lang="fr-FR" sz="1400" b="1" kern="1200" dirty="0">
            <a:latin typeface="Arabic Typesetting" pitchFamily="66" charset="-78"/>
            <a:cs typeface="Arabic Typesetting" pitchFamily="66" charset="-78"/>
          </a:endParaRPr>
        </a:p>
      </dsp:txBody>
      <dsp:txXfrm>
        <a:off x="877342" y="1670069"/>
        <a:ext cx="656656" cy="400478"/>
      </dsp:txXfrm>
    </dsp:sp>
    <dsp:sp modelId="{BA7A9C4F-07E8-46BA-9353-604BDD681441}">
      <dsp:nvSpPr>
        <dsp:cNvPr id="0" name=""/>
        <dsp:cNvSpPr/>
      </dsp:nvSpPr>
      <dsp:spPr>
        <a:xfrm>
          <a:off x="176746" y="1409591"/>
          <a:ext cx="812715" cy="335685"/>
        </a:xfrm>
        <a:prstGeom prst="ellipse">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ar-MA" sz="1200" b="1" kern="1200" dirty="0" smtClean="0">
              <a:latin typeface="Arabic Typesetting" pitchFamily="66" charset="-78"/>
              <a:cs typeface="Arabic Typesetting" pitchFamily="66" charset="-78"/>
            </a:rPr>
            <a:t>فاعلو منظومة</a:t>
          </a:r>
          <a:r>
            <a:rPr lang="ar-MA" sz="1100" b="1" kern="1200" dirty="0" smtClean="0">
              <a:latin typeface="Arabic Typesetting" pitchFamily="66" charset="-78"/>
              <a:cs typeface="Arabic Typesetting" pitchFamily="66" charset="-78"/>
            </a:rPr>
            <a:t> </a:t>
          </a:r>
          <a:r>
            <a:rPr lang="ar-MA" sz="1200" b="1" kern="1200" dirty="0">
              <a:latin typeface="Arabic Typesetting" pitchFamily="66" charset="-78"/>
              <a:cs typeface="Arabic Typesetting" pitchFamily="66" charset="-78"/>
            </a:rPr>
            <a:t>التربية</a:t>
          </a:r>
          <a:r>
            <a:rPr lang="ar-MA" sz="1100" b="1" kern="1200" dirty="0">
              <a:latin typeface="Arabic Typesetting" pitchFamily="66" charset="-78"/>
              <a:cs typeface="Arabic Typesetting" pitchFamily="66" charset="-78"/>
            </a:rPr>
            <a:t> </a:t>
          </a:r>
          <a:r>
            <a:rPr lang="ar-MA" sz="1200" b="1" kern="1200" dirty="0">
              <a:latin typeface="Arabic Typesetting" pitchFamily="66" charset="-78"/>
              <a:cs typeface="Arabic Typesetting" pitchFamily="66" charset="-78"/>
            </a:rPr>
            <a:t>والتكوين</a:t>
          </a:r>
          <a:endParaRPr lang="fr-FR" sz="1200" b="1" kern="1200" dirty="0">
            <a:latin typeface="Arabic Typesetting" pitchFamily="66" charset="-78"/>
            <a:cs typeface="Arabic Typesetting" pitchFamily="66" charset="-78"/>
          </a:endParaRPr>
        </a:p>
      </dsp:txBody>
      <dsp:txXfrm>
        <a:off x="176746" y="1409591"/>
        <a:ext cx="812715" cy="335685"/>
      </dsp:txXfrm>
    </dsp:sp>
    <dsp:sp modelId="{CB1F09AF-1F04-4C6C-8FA0-14F98303BE93}">
      <dsp:nvSpPr>
        <dsp:cNvPr id="0" name=""/>
        <dsp:cNvSpPr/>
      </dsp:nvSpPr>
      <dsp:spPr>
        <a:xfrm>
          <a:off x="62907" y="932614"/>
          <a:ext cx="698010" cy="400478"/>
        </a:xfrm>
        <a:prstGeom prst="ellipse">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MA" sz="1400" b="1" kern="1200" dirty="0">
              <a:latin typeface="Arabic Typesetting" pitchFamily="66" charset="-78"/>
              <a:cs typeface="Arabic Typesetting" pitchFamily="66" charset="-78"/>
            </a:rPr>
            <a:t>الحكامة </a:t>
          </a:r>
          <a:r>
            <a:rPr lang="ar-MA" sz="1400" b="1" kern="1200" dirty="0" smtClean="0">
              <a:latin typeface="Arabic Typesetting" pitchFamily="66" charset="-78"/>
              <a:cs typeface="Arabic Typesetting" pitchFamily="66" charset="-78"/>
            </a:rPr>
            <a:t>الترابية</a:t>
          </a:r>
          <a:endParaRPr lang="fr-FR" sz="1400" b="1" kern="1200" dirty="0">
            <a:latin typeface="Arabic Typesetting" pitchFamily="66" charset="-78"/>
            <a:cs typeface="Arabic Typesetting" pitchFamily="66" charset="-78"/>
          </a:endParaRPr>
        </a:p>
      </dsp:txBody>
      <dsp:txXfrm>
        <a:off x="62907" y="932614"/>
        <a:ext cx="698010" cy="400478"/>
      </dsp:txXfrm>
    </dsp:sp>
    <dsp:sp modelId="{ADEFE214-A18D-4018-A61E-758A6B45ED89}">
      <dsp:nvSpPr>
        <dsp:cNvPr id="0" name=""/>
        <dsp:cNvSpPr/>
      </dsp:nvSpPr>
      <dsp:spPr>
        <a:xfrm>
          <a:off x="259475" y="311491"/>
          <a:ext cx="634105" cy="400478"/>
        </a:xfrm>
        <a:prstGeom prst="ellipse">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ar-MA" sz="1400" b="1" kern="1200" dirty="0" smtClean="0">
              <a:latin typeface="Arabic Typesetting" pitchFamily="66" charset="-78"/>
              <a:cs typeface="Arabic Typesetting" pitchFamily="66" charset="-78"/>
            </a:rPr>
            <a:t>أولياء التلاميذ</a:t>
          </a:r>
          <a:endParaRPr lang="fr-FR" sz="1400" b="1" kern="1200" dirty="0">
            <a:latin typeface="Arabic Typesetting" pitchFamily="66" charset="-78"/>
            <a:cs typeface="Arabic Typesetting" pitchFamily="66" charset="-78"/>
          </a:endParaRPr>
        </a:p>
      </dsp:txBody>
      <dsp:txXfrm>
        <a:off x="259475" y="311491"/>
        <a:ext cx="634105" cy="400478"/>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0019639-DE8F-4F11-AC0E-B0FD53DDBCF1}">
      <dsp:nvSpPr>
        <dsp:cNvPr id="0" name=""/>
        <dsp:cNvSpPr/>
      </dsp:nvSpPr>
      <dsp:spPr>
        <a:xfrm>
          <a:off x="2675" y="449262"/>
          <a:ext cx="2122505" cy="127350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MA" sz="3200" b="1" kern="1200" dirty="0" smtClean="0">
              <a:latin typeface="Arabic Typesetting" pitchFamily="66" charset="-78"/>
              <a:cs typeface="Arabic Typesetting" pitchFamily="66" charset="-78"/>
            </a:rPr>
            <a:t>تدريس اللغات</a:t>
          </a:r>
          <a:endParaRPr lang="fr-FR" sz="3200" b="1" kern="1200" dirty="0">
            <a:latin typeface="Arabic Typesetting" pitchFamily="66" charset="-78"/>
            <a:cs typeface="Arabic Typesetting" pitchFamily="66" charset="-78"/>
          </a:endParaRPr>
        </a:p>
      </dsp:txBody>
      <dsp:txXfrm>
        <a:off x="2675" y="449262"/>
        <a:ext cx="2122505" cy="1273503"/>
      </dsp:txXfrm>
    </dsp:sp>
    <dsp:sp modelId="{FC57C139-C92D-4327-919B-A1F655F85F61}">
      <dsp:nvSpPr>
        <dsp:cNvPr id="0" name=""/>
        <dsp:cNvSpPr/>
      </dsp:nvSpPr>
      <dsp:spPr>
        <a:xfrm>
          <a:off x="2337431" y="449262"/>
          <a:ext cx="2122505" cy="127350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MA" sz="3200" b="1" kern="1200" dirty="0" smtClean="0">
              <a:latin typeface="Arabic Typesetting" pitchFamily="66" charset="-78"/>
              <a:ea typeface="Calibri"/>
              <a:cs typeface="Arabic Typesetting" pitchFamily="66" charset="-78"/>
            </a:rPr>
            <a:t>الحياة المدرسية</a:t>
          </a:r>
          <a:endParaRPr lang="fr-FR" sz="3200" b="1" kern="1200" dirty="0">
            <a:latin typeface="Arabic Typesetting" pitchFamily="66" charset="-78"/>
            <a:cs typeface="Arabic Typesetting" pitchFamily="66" charset="-78"/>
          </a:endParaRPr>
        </a:p>
      </dsp:txBody>
      <dsp:txXfrm>
        <a:off x="2337431" y="449262"/>
        <a:ext cx="2122505" cy="1273503"/>
      </dsp:txXfrm>
    </dsp:sp>
    <dsp:sp modelId="{DE447841-B925-48A9-8F05-24F97E2F2A23}">
      <dsp:nvSpPr>
        <dsp:cNvPr id="0" name=""/>
        <dsp:cNvSpPr/>
      </dsp:nvSpPr>
      <dsp:spPr>
        <a:xfrm>
          <a:off x="4672186" y="449262"/>
          <a:ext cx="2122505" cy="127350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MA" sz="3200" b="1" kern="1200" dirty="0" smtClean="0">
              <a:latin typeface="Arabic Typesetting" pitchFamily="66" charset="-78"/>
              <a:ea typeface="Calibri"/>
              <a:cs typeface="Arabic Typesetting" pitchFamily="66" charset="-78"/>
            </a:rPr>
            <a:t>المنهاج</a:t>
          </a:r>
          <a:endParaRPr lang="fr-FR" sz="3200" b="1" kern="1200" dirty="0">
            <a:latin typeface="Arabic Typesetting" pitchFamily="66" charset="-78"/>
            <a:cs typeface="Arabic Typesetting" pitchFamily="66" charset="-78"/>
          </a:endParaRPr>
        </a:p>
      </dsp:txBody>
      <dsp:txXfrm>
        <a:off x="4672186" y="449262"/>
        <a:ext cx="2122505" cy="1273503"/>
      </dsp:txXfrm>
    </dsp:sp>
    <dsp:sp modelId="{9AD8E776-2813-4F3F-A98B-B2898DD38501}">
      <dsp:nvSpPr>
        <dsp:cNvPr id="0" name=""/>
        <dsp:cNvSpPr/>
      </dsp:nvSpPr>
      <dsp:spPr>
        <a:xfrm>
          <a:off x="7006942" y="449262"/>
          <a:ext cx="2122505" cy="127350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MA" sz="3200" b="1" kern="1200" dirty="0" smtClean="0">
              <a:latin typeface="Arabic Typesetting" pitchFamily="66" charset="-78"/>
              <a:ea typeface="Calibri"/>
              <a:cs typeface="Arabic Typesetting" pitchFamily="66" charset="-78"/>
            </a:rPr>
            <a:t>التعبئة</a:t>
          </a:r>
          <a:endParaRPr lang="fr-FR" sz="3200" b="1" kern="1200" dirty="0">
            <a:latin typeface="Arabic Typesetting" pitchFamily="66" charset="-78"/>
            <a:cs typeface="Arabic Typesetting" pitchFamily="66" charset="-78"/>
          </a:endParaRPr>
        </a:p>
      </dsp:txBody>
      <dsp:txXfrm>
        <a:off x="7006942" y="449262"/>
        <a:ext cx="2122505" cy="1273503"/>
      </dsp:txXfrm>
    </dsp:sp>
    <dsp:sp modelId="{780E61EC-AEBB-45C5-A531-D5D5BE9CDE96}">
      <dsp:nvSpPr>
        <dsp:cNvPr id="0" name=""/>
        <dsp:cNvSpPr/>
      </dsp:nvSpPr>
      <dsp:spPr>
        <a:xfrm>
          <a:off x="2675" y="1935016"/>
          <a:ext cx="2122505" cy="127350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ar-MA" sz="3200" b="1" kern="1200" dirty="0" smtClean="0">
              <a:latin typeface="Arabic Typesetting" pitchFamily="66" charset="-78"/>
              <a:ea typeface="Calibri"/>
              <a:cs typeface="Arabic Typesetting" pitchFamily="66" charset="-78"/>
            </a:rPr>
            <a:t>استقلالية المؤسسات التعليمية</a:t>
          </a:r>
          <a:endParaRPr lang="fr-FR" sz="3200" b="1" kern="1200" dirty="0">
            <a:latin typeface="Arabic Typesetting" pitchFamily="66" charset="-78"/>
            <a:cs typeface="Arabic Typesetting" pitchFamily="66" charset="-78"/>
          </a:endParaRPr>
        </a:p>
      </dsp:txBody>
      <dsp:txXfrm>
        <a:off x="2675" y="1935016"/>
        <a:ext cx="2122505" cy="1273503"/>
      </dsp:txXfrm>
    </dsp:sp>
    <dsp:sp modelId="{17D20CC6-821A-4F11-82E2-B7261320A7F0}">
      <dsp:nvSpPr>
        <dsp:cNvPr id="0" name=""/>
        <dsp:cNvSpPr/>
      </dsp:nvSpPr>
      <dsp:spPr>
        <a:xfrm>
          <a:off x="2337431" y="1935016"/>
          <a:ext cx="2122505" cy="127350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ar-MA" sz="3200" b="1" kern="1200" dirty="0" smtClean="0">
              <a:latin typeface="Arabic Typesetting" pitchFamily="66" charset="-78"/>
              <a:ea typeface="Calibri"/>
              <a:cs typeface="Arabic Typesetting" pitchFamily="66" charset="-78"/>
            </a:rPr>
            <a:t>التكوين الأساس والمستمر للأستاذات والأساتذة</a:t>
          </a:r>
          <a:endParaRPr lang="fr-FR" sz="3200" b="1" kern="1200" dirty="0">
            <a:latin typeface="Arabic Typesetting" pitchFamily="66" charset="-78"/>
            <a:cs typeface="Arabic Typesetting" pitchFamily="66" charset="-78"/>
          </a:endParaRPr>
        </a:p>
      </dsp:txBody>
      <dsp:txXfrm>
        <a:off x="2337431" y="1935016"/>
        <a:ext cx="2122505" cy="1273503"/>
      </dsp:txXfrm>
    </dsp:sp>
    <dsp:sp modelId="{6B6AAA73-2E70-438E-92E3-7A262B644EED}">
      <dsp:nvSpPr>
        <dsp:cNvPr id="0" name=""/>
        <dsp:cNvSpPr/>
      </dsp:nvSpPr>
      <dsp:spPr>
        <a:xfrm>
          <a:off x="4672186" y="1935016"/>
          <a:ext cx="2122505" cy="127350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MA" sz="3200" b="1" kern="1200" dirty="0" smtClean="0">
              <a:latin typeface="Arabic Typesetting" pitchFamily="66" charset="-78"/>
              <a:ea typeface="Calibri"/>
              <a:cs typeface="Arabic Typesetting" pitchFamily="66" charset="-78"/>
            </a:rPr>
            <a:t>اختيار وتكوين رؤساء المؤسسات التعليمية</a:t>
          </a:r>
          <a:endParaRPr lang="fr-FR" sz="3200" b="1" kern="1200" dirty="0">
            <a:latin typeface="Arabic Typesetting" pitchFamily="66" charset="-78"/>
            <a:cs typeface="Arabic Typesetting" pitchFamily="66" charset="-78"/>
          </a:endParaRPr>
        </a:p>
      </dsp:txBody>
      <dsp:txXfrm>
        <a:off x="4672186" y="1935016"/>
        <a:ext cx="2122505" cy="1273503"/>
      </dsp:txXfrm>
    </dsp:sp>
    <dsp:sp modelId="{80AE810B-A35F-43AD-A0C0-87A482F961D2}">
      <dsp:nvSpPr>
        <dsp:cNvPr id="0" name=""/>
        <dsp:cNvSpPr/>
      </dsp:nvSpPr>
      <dsp:spPr>
        <a:xfrm>
          <a:off x="7006942" y="1935016"/>
          <a:ext cx="2122505" cy="127350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MA" sz="3200" b="1" kern="1200" dirty="0" smtClean="0">
              <a:latin typeface="Arabic Typesetting" pitchFamily="66" charset="-78"/>
              <a:ea typeface="Calibri"/>
              <a:cs typeface="Arabic Typesetting" pitchFamily="66" charset="-78"/>
            </a:rPr>
            <a:t>المسار المهني</a:t>
          </a:r>
          <a:endParaRPr lang="fr-FR" sz="3200" b="1" kern="1200" dirty="0">
            <a:latin typeface="Arabic Typesetting" pitchFamily="66" charset="-78"/>
            <a:cs typeface="Arabic Typesetting" pitchFamily="66" charset="-78"/>
          </a:endParaRPr>
        </a:p>
      </dsp:txBody>
      <dsp:txXfrm>
        <a:off x="7006942" y="1935016"/>
        <a:ext cx="2122505" cy="1273503"/>
      </dsp:txXfrm>
    </dsp:sp>
    <dsp:sp modelId="{9A18BD98-1C9D-4A0A-BEE0-8C9DDCF958BD}">
      <dsp:nvSpPr>
        <dsp:cNvPr id="0" name=""/>
        <dsp:cNvSpPr/>
      </dsp:nvSpPr>
      <dsp:spPr>
        <a:xfrm>
          <a:off x="2337431" y="3420770"/>
          <a:ext cx="2122505" cy="127350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MA" sz="3200" b="1" kern="1200" dirty="0" smtClean="0">
              <a:latin typeface="Arabic Typesetting" pitchFamily="66" charset="-78"/>
              <a:ea typeface="Calibri"/>
              <a:cs typeface="Arabic Typesetting" pitchFamily="66" charset="-78"/>
            </a:rPr>
            <a:t>صورة المدرسة</a:t>
          </a:r>
          <a:endParaRPr lang="fr-FR" sz="3200" b="1" kern="1200" dirty="0">
            <a:latin typeface="Arabic Typesetting" pitchFamily="66" charset="-78"/>
            <a:cs typeface="Arabic Typesetting" pitchFamily="66" charset="-78"/>
          </a:endParaRPr>
        </a:p>
      </dsp:txBody>
      <dsp:txXfrm>
        <a:off x="2337431" y="3420770"/>
        <a:ext cx="2122505" cy="1273503"/>
      </dsp:txXfrm>
    </dsp:sp>
    <dsp:sp modelId="{15F96D7C-7DE3-4BD8-B033-70A4F8E88F85}">
      <dsp:nvSpPr>
        <dsp:cNvPr id="0" name=""/>
        <dsp:cNvSpPr/>
      </dsp:nvSpPr>
      <dsp:spPr>
        <a:xfrm>
          <a:off x="4672186" y="3420770"/>
          <a:ext cx="2122505" cy="127350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MA" sz="3200" b="1" kern="1200" dirty="0" smtClean="0">
              <a:latin typeface="Arabic Typesetting" pitchFamily="66" charset="-78"/>
              <a:ea typeface="Calibri"/>
              <a:cs typeface="Arabic Typesetting" pitchFamily="66" charset="-78"/>
            </a:rPr>
            <a:t>الممارسات الجيدة في مجال التدبير</a:t>
          </a:r>
          <a:endParaRPr lang="fr-FR" sz="3200" b="1" kern="1200" dirty="0">
            <a:latin typeface="Arabic Typesetting" pitchFamily="66" charset="-78"/>
            <a:cs typeface="Arabic Typesetting" pitchFamily="66" charset="-78"/>
          </a:endParaRPr>
        </a:p>
      </dsp:txBody>
      <dsp:txXfrm>
        <a:off x="4672186" y="3420770"/>
        <a:ext cx="2122505" cy="1273503"/>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4015" cy="490409"/>
          </a:xfrm>
          <a:prstGeom prst="rect">
            <a:avLst/>
          </a:prstGeom>
        </p:spPr>
        <p:txBody>
          <a:bodyPr vert="horz" lIns="90315" tIns="45158" rIns="90315" bIns="45158" rtlCol="0"/>
          <a:lstStyle>
            <a:lvl1pPr algn="l">
              <a:defRPr sz="1200"/>
            </a:lvl1pPr>
          </a:lstStyle>
          <a:p>
            <a:endParaRPr lang="fr-FR"/>
          </a:p>
        </p:txBody>
      </p:sp>
      <p:sp>
        <p:nvSpPr>
          <p:cNvPr id="3" name="Espace réservé de la date 2"/>
          <p:cNvSpPr>
            <a:spLocks noGrp="1"/>
          </p:cNvSpPr>
          <p:nvPr>
            <p:ph type="dt" sz="quarter" idx="1"/>
          </p:nvPr>
        </p:nvSpPr>
        <p:spPr>
          <a:xfrm>
            <a:off x="3809079" y="0"/>
            <a:ext cx="2914015" cy="490409"/>
          </a:xfrm>
          <a:prstGeom prst="rect">
            <a:avLst/>
          </a:prstGeom>
        </p:spPr>
        <p:txBody>
          <a:bodyPr vert="horz" lIns="90315" tIns="45158" rIns="90315" bIns="45158" rtlCol="0"/>
          <a:lstStyle>
            <a:lvl1pPr algn="r">
              <a:defRPr sz="1200"/>
            </a:lvl1pPr>
          </a:lstStyle>
          <a:p>
            <a:fld id="{3DA5EBD4-FF8E-4D5B-A4FF-E67B244FE5B7}" type="datetimeFigureOut">
              <a:rPr lang="fr-FR" smtClean="0"/>
              <a:pPr/>
              <a:t>13/04/2015</a:t>
            </a:fld>
            <a:endParaRPr lang="fr-FR"/>
          </a:p>
        </p:txBody>
      </p:sp>
      <p:sp>
        <p:nvSpPr>
          <p:cNvPr id="4" name="Espace réservé du pied de page 3"/>
          <p:cNvSpPr>
            <a:spLocks noGrp="1"/>
          </p:cNvSpPr>
          <p:nvPr>
            <p:ph type="ftr" sz="quarter" idx="2"/>
          </p:nvPr>
        </p:nvSpPr>
        <p:spPr>
          <a:xfrm>
            <a:off x="0" y="9283830"/>
            <a:ext cx="2914015" cy="490408"/>
          </a:xfrm>
          <a:prstGeom prst="rect">
            <a:avLst/>
          </a:prstGeom>
        </p:spPr>
        <p:txBody>
          <a:bodyPr vert="horz" lIns="90315" tIns="45158" rIns="90315" bIns="45158"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09079" y="9283830"/>
            <a:ext cx="2914015" cy="490408"/>
          </a:xfrm>
          <a:prstGeom prst="rect">
            <a:avLst/>
          </a:prstGeom>
        </p:spPr>
        <p:txBody>
          <a:bodyPr vert="horz" lIns="90315" tIns="45158" rIns="90315" bIns="45158" rtlCol="0" anchor="b"/>
          <a:lstStyle>
            <a:lvl1pPr algn="r">
              <a:defRPr sz="1200"/>
            </a:lvl1pPr>
          </a:lstStyle>
          <a:p>
            <a:fld id="{35C7A050-82CD-4156-89E9-855BED2EFA6E}" type="slidenum">
              <a:rPr lang="fr-FR" smtClean="0"/>
              <a:pPr/>
              <a:t>‹N°›</a:t>
            </a:fld>
            <a:endParaRPr lang="fr-FR"/>
          </a:p>
        </p:txBody>
      </p:sp>
    </p:spTree>
    <p:extLst>
      <p:ext uri="{BB962C8B-B14F-4D97-AF65-F5344CB8AC3E}">
        <p14:creationId xmlns="" xmlns:p14="http://schemas.microsoft.com/office/powerpoint/2010/main" val="40468845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4015" cy="490409"/>
          </a:xfrm>
          <a:prstGeom prst="rect">
            <a:avLst/>
          </a:prstGeom>
        </p:spPr>
        <p:txBody>
          <a:bodyPr vert="horz" lIns="90315" tIns="45158" rIns="90315" bIns="45158" rtlCol="0"/>
          <a:lstStyle>
            <a:lvl1pPr algn="l">
              <a:defRPr sz="1200"/>
            </a:lvl1pPr>
          </a:lstStyle>
          <a:p>
            <a:endParaRPr lang="fr-FR"/>
          </a:p>
        </p:txBody>
      </p:sp>
      <p:sp>
        <p:nvSpPr>
          <p:cNvPr id="3" name="Espace réservé de la date 2"/>
          <p:cNvSpPr>
            <a:spLocks noGrp="1"/>
          </p:cNvSpPr>
          <p:nvPr>
            <p:ph type="dt" idx="1"/>
          </p:nvPr>
        </p:nvSpPr>
        <p:spPr>
          <a:xfrm>
            <a:off x="3809079" y="0"/>
            <a:ext cx="2914015" cy="490409"/>
          </a:xfrm>
          <a:prstGeom prst="rect">
            <a:avLst/>
          </a:prstGeom>
        </p:spPr>
        <p:txBody>
          <a:bodyPr vert="horz" lIns="90315" tIns="45158" rIns="90315" bIns="45158" rtlCol="0"/>
          <a:lstStyle>
            <a:lvl1pPr algn="r">
              <a:defRPr sz="1200"/>
            </a:lvl1pPr>
          </a:lstStyle>
          <a:p>
            <a:fld id="{4D877FC8-7DB9-438C-B15C-4C70D3363F59}" type="datetimeFigureOut">
              <a:rPr lang="fr-FR" smtClean="0"/>
              <a:pPr/>
              <a:t>13/04/2015</a:t>
            </a:fld>
            <a:endParaRPr lang="fr-FR"/>
          </a:p>
        </p:txBody>
      </p:sp>
      <p:sp>
        <p:nvSpPr>
          <p:cNvPr id="4" name="Espace réservé de l'image des diapositives 3"/>
          <p:cNvSpPr>
            <a:spLocks noGrp="1" noRot="1" noChangeAspect="1"/>
          </p:cNvSpPr>
          <p:nvPr>
            <p:ph type="sldImg" idx="2"/>
          </p:nvPr>
        </p:nvSpPr>
        <p:spPr>
          <a:xfrm>
            <a:off x="979488" y="1222375"/>
            <a:ext cx="4765675" cy="3298825"/>
          </a:xfrm>
          <a:prstGeom prst="rect">
            <a:avLst/>
          </a:prstGeom>
          <a:noFill/>
          <a:ln w="12700">
            <a:solidFill>
              <a:prstClr val="black"/>
            </a:solidFill>
          </a:ln>
        </p:spPr>
        <p:txBody>
          <a:bodyPr vert="horz" lIns="90315" tIns="45158" rIns="90315" bIns="45158" rtlCol="0" anchor="ctr"/>
          <a:lstStyle/>
          <a:p>
            <a:endParaRPr lang="fr-FR"/>
          </a:p>
        </p:txBody>
      </p:sp>
      <p:sp>
        <p:nvSpPr>
          <p:cNvPr id="5" name="Espace réservé des commentaires 4"/>
          <p:cNvSpPr>
            <a:spLocks noGrp="1"/>
          </p:cNvSpPr>
          <p:nvPr>
            <p:ph type="body" sz="quarter" idx="3"/>
          </p:nvPr>
        </p:nvSpPr>
        <p:spPr>
          <a:xfrm>
            <a:off x="672465" y="4703853"/>
            <a:ext cx="5379720" cy="3848606"/>
          </a:xfrm>
          <a:prstGeom prst="rect">
            <a:avLst/>
          </a:prstGeom>
        </p:spPr>
        <p:txBody>
          <a:bodyPr vert="horz" lIns="90315" tIns="45158" rIns="90315" bIns="45158"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283830"/>
            <a:ext cx="2914015" cy="490408"/>
          </a:xfrm>
          <a:prstGeom prst="rect">
            <a:avLst/>
          </a:prstGeom>
        </p:spPr>
        <p:txBody>
          <a:bodyPr vert="horz" lIns="90315" tIns="45158" rIns="90315" bIns="45158"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09079" y="9283830"/>
            <a:ext cx="2914015" cy="490408"/>
          </a:xfrm>
          <a:prstGeom prst="rect">
            <a:avLst/>
          </a:prstGeom>
        </p:spPr>
        <p:txBody>
          <a:bodyPr vert="horz" lIns="90315" tIns="45158" rIns="90315" bIns="45158" rtlCol="0" anchor="b"/>
          <a:lstStyle>
            <a:lvl1pPr algn="r">
              <a:defRPr sz="1200"/>
            </a:lvl1pPr>
          </a:lstStyle>
          <a:p>
            <a:fld id="{4DF2E903-D57D-430D-B97D-A4215C1FC8F4}" type="slidenum">
              <a:rPr lang="fr-FR" smtClean="0"/>
              <a:pPr/>
              <a:t>‹N°›</a:t>
            </a:fld>
            <a:endParaRPr lang="fr-FR"/>
          </a:p>
        </p:txBody>
      </p:sp>
    </p:spTree>
    <p:extLst>
      <p:ext uri="{BB962C8B-B14F-4D97-AF65-F5344CB8AC3E}">
        <p14:creationId xmlns="" xmlns:p14="http://schemas.microsoft.com/office/powerpoint/2010/main" val="3313557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csefrs.ma/PDF/Loi_105-12_csefrs_Ar.pdf"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4DF2E903-D57D-430D-B97D-A4215C1FC8F4}" type="slidenum">
              <a:rPr lang="fr-FR" smtClean="0"/>
              <a:pPr/>
              <a:t>1</a:t>
            </a:fld>
            <a:endParaRPr lang="fr-FR"/>
          </a:p>
        </p:txBody>
      </p:sp>
    </p:spTree>
    <p:extLst>
      <p:ext uri="{BB962C8B-B14F-4D97-AF65-F5344CB8AC3E}">
        <p14:creationId xmlns="" xmlns:p14="http://schemas.microsoft.com/office/powerpoint/2010/main" val="36525242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ar-MA" smtClean="0"/>
          </a:p>
        </p:txBody>
      </p:sp>
      <p:sp>
        <p:nvSpPr>
          <p:cNvPr id="18436"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6D9DBBA-CD09-4B7F-B464-BB958B7D0D1A}" type="slidenum">
              <a:rPr lang="fr-FR" smtClean="0"/>
              <a:pPr fontAlgn="base">
                <a:spcBef>
                  <a:spcPct val="0"/>
                </a:spcBef>
                <a:spcAft>
                  <a:spcPct val="0"/>
                </a:spcAft>
                <a:defRPr/>
              </a:pPr>
              <a:t>14</a:t>
            </a:fld>
            <a:endParaRPr lang="fr-FR" smtClean="0"/>
          </a:p>
        </p:txBody>
      </p:sp>
    </p:spTree>
    <p:extLst>
      <p:ext uri="{BB962C8B-B14F-4D97-AF65-F5344CB8AC3E}">
        <p14:creationId xmlns="" xmlns:p14="http://schemas.microsoft.com/office/powerpoint/2010/main" val="10034761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048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ar-MA" smtClean="0"/>
          </a:p>
        </p:txBody>
      </p:sp>
      <p:sp>
        <p:nvSpPr>
          <p:cNvPr id="19460"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A4AB12-809D-4D58-91FD-305F66A27CD5}" type="slidenum">
              <a:rPr lang="fr-FR" smtClean="0"/>
              <a:pPr fontAlgn="base">
                <a:spcBef>
                  <a:spcPct val="0"/>
                </a:spcBef>
                <a:spcAft>
                  <a:spcPct val="0"/>
                </a:spcAft>
                <a:defRPr/>
              </a:pPr>
              <a:t>15</a:t>
            </a:fld>
            <a:endParaRPr lang="fr-FR" smtClean="0"/>
          </a:p>
        </p:txBody>
      </p:sp>
    </p:spTree>
    <p:extLst>
      <p:ext uri="{BB962C8B-B14F-4D97-AF65-F5344CB8AC3E}">
        <p14:creationId xmlns="" xmlns:p14="http://schemas.microsoft.com/office/powerpoint/2010/main" val="21877128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rtl="1"/>
            <a:r>
              <a:rPr lang="ar-MA" sz="1200" kern="1200" dirty="0" smtClean="0">
                <a:solidFill>
                  <a:schemeClr val="tx1"/>
                </a:solidFill>
                <a:effectLst/>
                <a:latin typeface="+mn-lt"/>
                <a:ea typeface="+mn-ea"/>
                <a:cs typeface="+mn-cs"/>
              </a:rPr>
              <a:t>وقد أفرزت هذه المشاورات خلاصات تشخيصية واستشرافية جد هامة، تناولت في العمق الإشكاليات المطروحة، وهي الخلاصات التي تم تضمينها في صلب تقارير تركيبية، تنوعت طبيعتها ومداخلها. فهناك تقارير تتمحور حول الفئات المشاركة، وأخرى مُبَوَّبَةٌ حسب المواضيع المطروحة للنقاش، وأخرى تتناول الخلاصات حسب مستويات المنظومة التربوية المركزية والجهوية والإقليمية والمحلية. وهكذا، فقد تمت صياغة:</a:t>
            </a:r>
            <a:endParaRPr lang="fr-FR" sz="1200" kern="1200" dirty="0" smtClean="0">
              <a:solidFill>
                <a:schemeClr val="tx1"/>
              </a:solidFill>
              <a:effectLst/>
              <a:latin typeface="+mn-lt"/>
              <a:ea typeface="+mn-ea"/>
              <a:cs typeface="+mn-cs"/>
            </a:endParaRPr>
          </a:p>
          <a:p>
            <a:pPr lvl="0" rtl="1"/>
            <a:r>
              <a:rPr lang="ar-MA" sz="1200" kern="1200" dirty="0" smtClean="0">
                <a:solidFill>
                  <a:schemeClr val="tx1"/>
                </a:solidFill>
                <a:effectLst/>
                <a:latin typeface="+mn-lt"/>
                <a:ea typeface="+mn-ea"/>
                <a:cs typeface="+mn-cs"/>
              </a:rPr>
              <a:t>تقرير لكل مؤسسة تعليمية؛</a:t>
            </a:r>
            <a:endParaRPr lang="fr-FR" sz="1200" kern="1200" dirty="0" smtClean="0">
              <a:solidFill>
                <a:schemeClr val="tx1"/>
              </a:solidFill>
              <a:effectLst/>
              <a:latin typeface="+mn-lt"/>
              <a:ea typeface="+mn-ea"/>
              <a:cs typeface="+mn-cs"/>
            </a:endParaRPr>
          </a:p>
          <a:p>
            <a:pPr lvl="0" rtl="1"/>
            <a:r>
              <a:rPr lang="ar-MA" sz="1200" kern="1200" dirty="0" smtClean="0">
                <a:solidFill>
                  <a:schemeClr val="tx1"/>
                </a:solidFill>
                <a:effectLst/>
                <a:latin typeface="+mn-lt"/>
                <a:ea typeface="+mn-ea"/>
                <a:cs typeface="+mn-cs"/>
              </a:rPr>
              <a:t>تقرير لكل نيابة إقليمية؛</a:t>
            </a:r>
            <a:endParaRPr lang="fr-FR" sz="1200" kern="1200" dirty="0" smtClean="0">
              <a:solidFill>
                <a:schemeClr val="tx1"/>
              </a:solidFill>
              <a:effectLst/>
              <a:latin typeface="+mn-lt"/>
              <a:ea typeface="+mn-ea"/>
              <a:cs typeface="+mn-cs"/>
            </a:endParaRPr>
          </a:p>
          <a:p>
            <a:pPr lvl="0" rtl="1"/>
            <a:r>
              <a:rPr lang="ar-MA" sz="1200" kern="1200" dirty="0" smtClean="0">
                <a:solidFill>
                  <a:schemeClr val="tx1"/>
                </a:solidFill>
                <a:effectLst/>
                <a:latin typeface="+mn-lt"/>
                <a:ea typeface="+mn-ea"/>
                <a:cs typeface="+mn-cs"/>
              </a:rPr>
              <a:t>تقرير لكل أكاديمية جهوية؛</a:t>
            </a:r>
            <a:endParaRPr lang="fr-FR" sz="1200" kern="1200" dirty="0" smtClean="0">
              <a:solidFill>
                <a:schemeClr val="tx1"/>
              </a:solidFill>
              <a:effectLst/>
              <a:latin typeface="+mn-lt"/>
              <a:ea typeface="+mn-ea"/>
              <a:cs typeface="+mn-cs"/>
            </a:endParaRPr>
          </a:p>
          <a:p>
            <a:pPr lvl="0" rtl="1"/>
            <a:r>
              <a:rPr lang="ar-MA" sz="1200" kern="1200" dirty="0" smtClean="0">
                <a:solidFill>
                  <a:schemeClr val="tx1"/>
                </a:solidFill>
                <a:effectLst/>
                <a:latin typeface="+mn-lt"/>
                <a:ea typeface="+mn-ea"/>
                <a:cs typeface="+mn-cs"/>
              </a:rPr>
              <a:t>تقريرين تركيبيين للمشاورات الجهوية، بمدخلي المواضيع والفئات؛</a:t>
            </a:r>
            <a:endParaRPr lang="fr-FR" sz="1200" kern="1200" dirty="0" smtClean="0">
              <a:solidFill>
                <a:schemeClr val="tx1"/>
              </a:solidFill>
              <a:effectLst/>
              <a:latin typeface="+mn-lt"/>
              <a:ea typeface="+mn-ea"/>
              <a:cs typeface="+mn-cs"/>
            </a:endParaRPr>
          </a:p>
          <a:p>
            <a:pPr lvl="0" rtl="1"/>
            <a:r>
              <a:rPr lang="ar-MA" sz="1200" kern="1200" dirty="0" smtClean="0">
                <a:solidFill>
                  <a:schemeClr val="tx1"/>
                </a:solidFill>
                <a:effectLst/>
                <a:latin typeface="+mn-lt"/>
                <a:ea typeface="+mn-ea"/>
                <a:cs typeface="+mn-cs"/>
              </a:rPr>
              <a:t>تقريرين تركيبيين للمشاورات المركزية، بمدخلي المواضيع والفئات؛</a:t>
            </a:r>
            <a:endParaRPr lang="fr-FR" sz="1200" kern="1200" dirty="0" smtClean="0">
              <a:solidFill>
                <a:schemeClr val="tx1"/>
              </a:solidFill>
              <a:effectLst/>
              <a:latin typeface="+mn-lt"/>
              <a:ea typeface="+mn-ea"/>
              <a:cs typeface="+mn-cs"/>
            </a:endParaRPr>
          </a:p>
          <a:p>
            <a:pPr lvl="0" rtl="1"/>
            <a:r>
              <a:rPr lang="ar-MA" sz="1200" kern="1200" dirty="0" smtClean="0">
                <a:solidFill>
                  <a:schemeClr val="tx1"/>
                </a:solidFill>
                <a:effectLst/>
                <a:latin typeface="+mn-lt"/>
                <a:ea typeface="+mn-ea"/>
                <a:cs typeface="+mn-cs"/>
              </a:rPr>
              <a:t>تقرير المنتدى الالكتروني؛</a:t>
            </a:r>
            <a:endParaRPr lang="fr-FR" sz="1200" kern="1200" dirty="0" smtClean="0">
              <a:solidFill>
                <a:schemeClr val="tx1"/>
              </a:solidFill>
              <a:effectLst/>
              <a:latin typeface="+mn-lt"/>
              <a:ea typeface="+mn-ea"/>
              <a:cs typeface="+mn-cs"/>
            </a:endParaRPr>
          </a:p>
          <a:p>
            <a:pPr lvl="0" rtl="1"/>
            <a:r>
              <a:rPr lang="ar-MA" sz="1200" kern="1200" dirty="0" smtClean="0">
                <a:solidFill>
                  <a:schemeClr val="tx1"/>
                </a:solidFill>
                <a:effectLst/>
                <a:latin typeface="+mn-lt"/>
                <a:ea typeface="+mn-ea"/>
                <a:cs typeface="+mn-cs"/>
              </a:rPr>
              <a:t>تقرير تركيبي وطني، يرصد الخلاصات الكبرى للقاءات التشاورية.</a:t>
            </a:r>
            <a:endParaRPr lang="fr-FR" sz="1200" kern="1200" dirty="0" smtClean="0">
              <a:solidFill>
                <a:schemeClr val="tx1"/>
              </a:solidFill>
              <a:effectLst/>
              <a:latin typeface="+mn-lt"/>
              <a:ea typeface="+mn-ea"/>
              <a:cs typeface="+mn-cs"/>
            </a:endParaRPr>
          </a:p>
          <a:p>
            <a:pPr rtl="1"/>
            <a:r>
              <a:rPr lang="ar-MA" sz="1200" kern="1200" dirty="0" smtClean="0">
                <a:solidFill>
                  <a:schemeClr val="tx1"/>
                </a:solidFill>
                <a:effectLst/>
                <a:latin typeface="+mn-lt"/>
                <a:ea typeface="+mn-ea"/>
                <a:cs typeface="+mn-cs"/>
              </a:rPr>
              <a:t>وسيرا على نهج التشاور، فقد عملت الوزارة على تقاسم خلاصات اللقاءات التشاورية مع مختلف الفاعلين والمعنيين، وعموم المواطنات والمواطنين، من خلال نشر التقارير التركيبية لهذه اللقاءات على الموقع الإلكتروني للوزارة، مع إحداث منتدى إلكتروني خاص، من أجل فسح المجال أمام الجميع للتفاعل مع مضامين هذه التقارير.</a:t>
            </a:r>
            <a:endParaRPr lang="fr-FR" sz="1200" kern="1200" dirty="0" smtClean="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4DF2E903-D57D-430D-B97D-A4215C1FC8F4}" type="slidenum">
              <a:rPr lang="fr-FR" smtClean="0"/>
              <a:pPr/>
              <a:t>16</a:t>
            </a:fld>
            <a:endParaRPr lang="fr-FR"/>
          </a:p>
        </p:txBody>
      </p:sp>
    </p:spTree>
    <p:extLst>
      <p:ext uri="{BB962C8B-B14F-4D97-AF65-F5344CB8AC3E}">
        <p14:creationId xmlns="" xmlns:p14="http://schemas.microsoft.com/office/powerpoint/2010/main" val="19477245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rtl="1"/>
            <a:r>
              <a:rPr lang="ar-MA" sz="1200" kern="1200" dirty="0" smtClean="0">
                <a:solidFill>
                  <a:schemeClr val="tx1"/>
                </a:solidFill>
                <a:effectLst/>
                <a:latin typeface="+mn-lt"/>
                <a:ea typeface="+mn-ea"/>
                <a:cs typeface="+mn-cs"/>
              </a:rPr>
              <a:t>أما فيما يتعلق بالخلاصات الكبرى للمشاورات، في بُعدها التشخيصي، فقد أسفرت هذه اللقاءات، بشكل عام، على تحديد مجموعة من المجالات التي تعرف فيها المنظومة التربوي اختلالات وتعثرات عميق، تؤثر بشكل كبير ومباشر على مردوديتها وعلى جودة منتوجها التربوي، والتي سيشكل الانكباب على معالجتها، المدخل الحقيقي نحو التغيير المنشود. </a:t>
            </a:r>
            <a:endParaRPr lang="fr-FR" sz="1200" kern="1200" dirty="0" smtClean="0">
              <a:solidFill>
                <a:schemeClr val="tx1"/>
              </a:solidFill>
              <a:effectLst/>
              <a:latin typeface="+mn-lt"/>
              <a:ea typeface="+mn-ea"/>
              <a:cs typeface="+mn-cs"/>
            </a:endParaRPr>
          </a:p>
          <a:p>
            <a:pPr rtl="1"/>
            <a:r>
              <a:rPr lang="ar-MA" sz="1200" kern="1200" dirty="0" smtClean="0">
                <a:solidFill>
                  <a:schemeClr val="tx1"/>
                </a:solidFill>
                <a:effectLst/>
                <a:latin typeface="+mn-lt"/>
                <a:ea typeface="+mn-ea"/>
                <a:cs typeface="+mn-cs"/>
              </a:rPr>
              <a:t>ويمكن تجميع مجالات الاختلال هاته وفق </a:t>
            </a:r>
            <a:r>
              <a:rPr lang="ar-MA" sz="1200" b="1" kern="1200" dirty="0" smtClean="0">
                <a:solidFill>
                  <a:schemeClr val="tx1"/>
                </a:solidFill>
                <a:effectLst/>
                <a:latin typeface="+mn-lt"/>
                <a:ea typeface="+mn-ea"/>
                <a:cs typeface="+mn-cs"/>
              </a:rPr>
              <a:t>5</a:t>
            </a:r>
            <a:r>
              <a:rPr lang="ar-MA" sz="1200" kern="1200" dirty="0" smtClean="0">
                <a:solidFill>
                  <a:schemeClr val="tx1"/>
                </a:solidFill>
                <a:effectLst/>
                <a:latin typeface="+mn-lt"/>
                <a:ea typeface="+mn-ea"/>
                <a:cs typeface="+mn-cs"/>
              </a:rPr>
              <a:t> أقطاب كبرى:</a:t>
            </a:r>
            <a:endParaRPr lang="fr-FR" sz="1200" kern="1200" dirty="0" smtClean="0">
              <a:solidFill>
                <a:schemeClr val="tx1"/>
              </a:solidFill>
              <a:effectLst/>
              <a:latin typeface="+mn-lt"/>
              <a:ea typeface="+mn-ea"/>
              <a:cs typeface="+mn-cs"/>
            </a:endParaRPr>
          </a:p>
          <a:p>
            <a:pPr rtl="1"/>
            <a:r>
              <a:rPr lang="ar-MA" sz="1200" b="1" kern="1200" dirty="0" smtClean="0">
                <a:solidFill>
                  <a:schemeClr val="tx1"/>
                </a:solidFill>
                <a:effectLst/>
                <a:latin typeface="+mn-lt"/>
                <a:ea typeface="+mn-ea"/>
                <a:cs typeface="+mn-cs"/>
              </a:rPr>
              <a:t>أولا)</a:t>
            </a:r>
            <a:r>
              <a:rPr lang="ar-MA" sz="1200" kern="1200" dirty="0" smtClean="0">
                <a:solidFill>
                  <a:schemeClr val="tx1"/>
                </a:solidFill>
                <a:effectLst/>
                <a:latin typeface="+mn-lt"/>
                <a:ea typeface="+mn-ea"/>
                <a:cs typeface="+mn-cs"/>
              </a:rPr>
              <a:t> الإشكاليات المرتبطة </a:t>
            </a:r>
            <a:r>
              <a:rPr lang="ar-MA" sz="1200" b="1" kern="1200" dirty="0" smtClean="0">
                <a:solidFill>
                  <a:schemeClr val="tx1"/>
                </a:solidFill>
                <a:effectLst/>
                <a:latin typeface="+mn-lt"/>
                <a:ea typeface="+mn-ea"/>
                <a:cs typeface="+mn-cs"/>
              </a:rPr>
              <a:t>بالنموذج البيداغوجي</a:t>
            </a:r>
            <a:r>
              <a:rPr lang="ar-MA" sz="1200" kern="1200" dirty="0" smtClean="0">
                <a:solidFill>
                  <a:schemeClr val="tx1"/>
                </a:solidFill>
                <a:effectLst/>
                <a:latin typeface="+mn-lt"/>
                <a:ea typeface="+mn-ea"/>
                <a:cs typeface="+mn-cs"/>
              </a:rPr>
              <a:t>، وتهم على وجه الخصوص القضايا ذات الارتباط الوثيق بجودة </a:t>
            </a:r>
            <a:r>
              <a:rPr lang="ar-MA" sz="1200" kern="1200" dirty="0" err="1" smtClean="0">
                <a:solidFill>
                  <a:schemeClr val="tx1"/>
                </a:solidFill>
                <a:effectLst/>
                <a:latin typeface="+mn-lt"/>
                <a:ea typeface="+mn-ea"/>
                <a:cs typeface="+mn-cs"/>
              </a:rPr>
              <a:t>التعلمات</a:t>
            </a:r>
            <a:r>
              <a:rPr lang="ar-MA" sz="1200" kern="1200" dirty="0" smtClean="0">
                <a:solidFill>
                  <a:schemeClr val="tx1"/>
                </a:solidFill>
                <a:effectLst/>
                <a:latin typeface="+mn-lt"/>
                <a:ea typeface="+mn-ea"/>
                <a:cs typeface="+mn-cs"/>
              </a:rPr>
              <a:t>، ويتعلق الأمر بالنظام البيداغوجي، ونظام التقييم ونظام الإشهاد، </a:t>
            </a:r>
            <a:r>
              <a:rPr lang="ar-MA" sz="1200" kern="1200" dirty="0" err="1" smtClean="0">
                <a:solidFill>
                  <a:schemeClr val="tx1"/>
                </a:solidFill>
                <a:effectLst/>
                <a:latin typeface="+mn-lt"/>
                <a:ea typeface="+mn-ea"/>
                <a:cs typeface="+mn-cs"/>
              </a:rPr>
              <a:t>والتعلمات</a:t>
            </a:r>
            <a:r>
              <a:rPr lang="ar-MA" sz="1200" kern="1200" dirty="0" smtClean="0">
                <a:solidFill>
                  <a:schemeClr val="tx1"/>
                </a:solidFill>
                <a:effectLst/>
                <a:latin typeface="+mn-lt"/>
                <a:ea typeface="+mn-ea"/>
                <a:cs typeface="+mn-cs"/>
              </a:rPr>
              <a:t> الأساس، والتحكم في اللغات، والكتب المدرسية، والمعايير الوطنية (المستويات والمواصفات)، والإعداد للاندماج في الحياة المهنية؛</a:t>
            </a:r>
            <a:endParaRPr lang="fr-FR" sz="1200" kern="1200" dirty="0" smtClean="0">
              <a:solidFill>
                <a:schemeClr val="tx1"/>
              </a:solidFill>
              <a:effectLst/>
              <a:latin typeface="+mn-lt"/>
              <a:ea typeface="+mn-ea"/>
              <a:cs typeface="+mn-cs"/>
            </a:endParaRPr>
          </a:p>
          <a:p>
            <a:pPr rtl="1"/>
            <a:r>
              <a:rPr lang="ar-MA" sz="1200" b="1" kern="1200" dirty="0" smtClean="0">
                <a:solidFill>
                  <a:schemeClr val="tx1"/>
                </a:solidFill>
                <a:effectLst/>
                <a:latin typeface="+mn-lt"/>
                <a:ea typeface="+mn-ea"/>
                <a:cs typeface="+mn-cs"/>
              </a:rPr>
              <a:t>ثانيا)</a:t>
            </a:r>
            <a:r>
              <a:rPr lang="ar-MA" sz="1200" kern="1200" dirty="0" smtClean="0">
                <a:solidFill>
                  <a:schemeClr val="tx1"/>
                </a:solidFill>
                <a:effectLst/>
                <a:latin typeface="+mn-lt"/>
                <a:ea typeface="+mn-ea"/>
                <a:cs typeface="+mn-cs"/>
              </a:rPr>
              <a:t> الإشكاليات المتعلقة </a:t>
            </a:r>
            <a:r>
              <a:rPr lang="ar-MA" sz="1200" b="1" kern="1200" dirty="0" smtClean="0">
                <a:solidFill>
                  <a:schemeClr val="tx1"/>
                </a:solidFill>
                <a:effectLst/>
                <a:latin typeface="+mn-lt"/>
                <a:ea typeface="+mn-ea"/>
                <a:cs typeface="+mn-cs"/>
              </a:rPr>
              <a:t>بالعرض التربوي</a:t>
            </a:r>
            <a:r>
              <a:rPr lang="ar-MA" sz="1200" kern="1200" dirty="0" smtClean="0">
                <a:solidFill>
                  <a:schemeClr val="tx1"/>
                </a:solidFill>
                <a:effectLst/>
                <a:latin typeface="+mn-lt"/>
                <a:ea typeface="+mn-ea"/>
                <a:cs typeface="+mn-cs"/>
              </a:rPr>
              <a:t>، وتهم أساسا التعليم الأولي، وتعميم </a:t>
            </a:r>
            <a:r>
              <a:rPr lang="ar-MA" sz="1200" kern="1200" dirty="0" err="1" smtClean="0">
                <a:solidFill>
                  <a:schemeClr val="tx1"/>
                </a:solidFill>
                <a:effectLst/>
                <a:latin typeface="+mn-lt"/>
                <a:ea typeface="+mn-ea"/>
                <a:cs typeface="+mn-cs"/>
              </a:rPr>
              <a:t>التمدرس</a:t>
            </a:r>
            <a:r>
              <a:rPr lang="ar-MA" sz="1200" kern="1200" dirty="0" smtClean="0">
                <a:solidFill>
                  <a:schemeClr val="tx1"/>
                </a:solidFill>
                <a:effectLst/>
                <a:latin typeface="+mn-lt"/>
                <a:ea typeface="+mn-ea"/>
                <a:cs typeface="+mn-cs"/>
              </a:rPr>
              <a:t>، وظروف استقبال التلاميذ، والهدر المدرسي، ومستوى الأداء في الوسطين القروي والحضري، وما يتعلق بقطاع التعليم الخاص من حيث أدواره وتنظيمه ومساهمته في تحقيق الأهداف الوطنية؛</a:t>
            </a:r>
            <a:endParaRPr lang="fr-FR" sz="1200" kern="1200" dirty="0" smtClean="0">
              <a:solidFill>
                <a:schemeClr val="tx1"/>
              </a:solidFill>
              <a:effectLst/>
              <a:latin typeface="+mn-lt"/>
              <a:ea typeface="+mn-ea"/>
              <a:cs typeface="+mn-cs"/>
            </a:endParaRPr>
          </a:p>
          <a:p>
            <a:pPr rtl="1"/>
            <a:r>
              <a:rPr lang="ar-MA" sz="1200" b="1" kern="1200" dirty="0" smtClean="0">
                <a:solidFill>
                  <a:schemeClr val="tx1"/>
                </a:solidFill>
                <a:effectLst/>
                <a:latin typeface="+mn-lt"/>
                <a:ea typeface="+mn-ea"/>
                <a:cs typeface="+mn-cs"/>
              </a:rPr>
              <a:t>ثالثا)</a:t>
            </a:r>
            <a:r>
              <a:rPr lang="ar-MA" sz="1200" kern="1200" dirty="0" smtClean="0">
                <a:solidFill>
                  <a:schemeClr val="tx1"/>
                </a:solidFill>
                <a:effectLst/>
                <a:latin typeface="+mn-lt"/>
                <a:ea typeface="+mn-ea"/>
                <a:cs typeface="+mn-cs"/>
              </a:rPr>
              <a:t> الإشكاليات المرتبطة </a:t>
            </a:r>
            <a:r>
              <a:rPr lang="ar-MA" sz="1200" b="1" kern="1200" dirty="0" smtClean="0">
                <a:solidFill>
                  <a:schemeClr val="tx1"/>
                </a:solidFill>
                <a:effectLst/>
                <a:latin typeface="+mn-lt"/>
                <a:ea typeface="+mn-ea"/>
                <a:cs typeface="+mn-cs"/>
              </a:rPr>
              <a:t>بالموارد البشرية</a:t>
            </a:r>
            <a:r>
              <a:rPr lang="ar-MA" sz="1200" kern="1200" dirty="0" smtClean="0">
                <a:solidFill>
                  <a:schemeClr val="tx1"/>
                </a:solidFill>
                <a:effectLst/>
                <a:latin typeface="+mn-lt"/>
                <a:ea typeface="+mn-ea"/>
                <a:cs typeface="+mn-cs"/>
              </a:rPr>
              <a:t>، وخاصة ما يتعلق بتنمية وتأهيل هاته الموارد، من حيث تكوين الأطر التربوية في مهن التربية والتكوين، وجهاز تأطير وتقيم المدرسين؛</a:t>
            </a:r>
            <a:endParaRPr lang="fr-FR" sz="1200" kern="1200" dirty="0" smtClean="0">
              <a:solidFill>
                <a:schemeClr val="tx1"/>
              </a:solidFill>
              <a:effectLst/>
              <a:latin typeface="+mn-lt"/>
              <a:ea typeface="+mn-ea"/>
              <a:cs typeface="+mn-cs"/>
            </a:endParaRPr>
          </a:p>
          <a:p>
            <a:pPr rtl="1"/>
            <a:r>
              <a:rPr lang="ar-MA" sz="1200" b="1" kern="1200" dirty="0" smtClean="0">
                <a:solidFill>
                  <a:schemeClr val="tx1"/>
                </a:solidFill>
                <a:effectLst/>
                <a:latin typeface="+mn-lt"/>
                <a:ea typeface="+mn-ea"/>
                <a:cs typeface="+mn-cs"/>
              </a:rPr>
              <a:t>رابعا)</a:t>
            </a:r>
            <a:r>
              <a:rPr lang="ar-MA" sz="1200" kern="1200" dirty="0" smtClean="0">
                <a:solidFill>
                  <a:schemeClr val="tx1"/>
                </a:solidFill>
                <a:effectLst/>
                <a:latin typeface="+mn-lt"/>
                <a:ea typeface="+mn-ea"/>
                <a:cs typeface="+mn-cs"/>
              </a:rPr>
              <a:t> الإشكاليات الخاصة </a:t>
            </a:r>
            <a:r>
              <a:rPr lang="ar-MA" sz="1200" b="1" kern="1200" dirty="0" smtClean="0">
                <a:solidFill>
                  <a:schemeClr val="tx1"/>
                </a:solidFill>
                <a:effectLst/>
                <a:latin typeface="+mn-lt"/>
                <a:ea typeface="+mn-ea"/>
                <a:cs typeface="+mn-cs"/>
              </a:rPr>
              <a:t>بحكامة المنظومة التربوية</a:t>
            </a:r>
            <a:r>
              <a:rPr lang="ar-MA" sz="1200" kern="1200" dirty="0" smtClean="0">
                <a:solidFill>
                  <a:schemeClr val="tx1"/>
                </a:solidFill>
                <a:effectLst/>
                <a:latin typeface="+mn-lt"/>
                <a:ea typeface="+mn-ea"/>
                <a:cs typeface="+mn-cs"/>
              </a:rPr>
              <a:t>، من أجل الرفع من فعاليتها </a:t>
            </a:r>
            <a:r>
              <a:rPr lang="ar-MA" sz="1200" kern="1200" dirty="0" err="1" smtClean="0">
                <a:solidFill>
                  <a:schemeClr val="tx1"/>
                </a:solidFill>
                <a:effectLst/>
                <a:latin typeface="+mn-lt"/>
                <a:ea typeface="+mn-ea"/>
                <a:cs typeface="+mn-cs"/>
              </a:rPr>
              <a:t>ونجاعتها</a:t>
            </a:r>
            <a:r>
              <a:rPr lang="ar-MA" sz="1200" kern="1200" dirty="0" smtClean="0">
                <a:solidFill>
                  <a:schemeClr val="tx1"/>
                </a:solidFill>
                <a:effectLst/>
                <a:latin typeface="+mn-lt"/>
                <a:ea typeface="+mn-ea"/>
                <a:cs typeface="+mn-cs"/>
              </a:rPr>
              <a:t>، وتهم على وجه الخصوص كل ما له علاقة بالجهاز التنظيمي ونظام التدبير واللامركزية، والتدبير الإداري للأكاديميات الجهوية للتربية والتكوين، وسلسلة التدبير، وتعبئة الفاعلين المحليين؛</a:t>
            </a:r>
            <a:endParaRPr lang="fr-FR" sz="1200" kern="1200" dirty="0" smtClean="0">
              <a:solidFill>
                <a:schemeClr val="tx1"/>
              </a:solidFill>
              <a:effectLst/>
              <a:latin typeface="+mn-lt"/>
              <a:ea typeface="+mn-ea"/>
              <a:cs typeface="+mn-cs"/>
            </a:endParaRPr>
          </a:p>
          <a:p>
            <a:pPr rtl="1"/>
            <a:r>
              <a:rPr lang="ar-MA" sz="1200" b="1" kern="1200" dirty="0" smtClean="0">
                <a:solidFill>
                  <a:schemeClr val="tx1"/>
                </a:solidFill>
                <a:effectLst/>
                <a:latin typeface="+mn-lt"/>
                <a:ea typeface="+mn-ea"/>
                <a:cs typeface="+mn-cs"/>
              </a:rPr>
              <a:t>خامسا)</a:t>
            </a:r>
            <a:r>
              <a:rPr lang="ar-MA" sz="1200" kern="1200" dirty="0" smtClean="0">
                <a:solidFill>
                  <a:schemeClr val="tx1"/>
                </a:solidFill>
                <a:effectLst/>
                <a:latin typeface="+mn-lt"/>
                <a:ea typeface="+mn-ea"/>
                <a:cs typeface="+mn-cs"/>
              </a:rPr>
              <a:t> الإشكاليات المرتبطة </a:t>
            </a:r>
            <a:r>
              <a:rPr lang="ar-MA" sz="1200" b="1" kern="1200" dirty="0" smtClean="0">
                <a:solidFill>
                  <a:schemeClr val="tx1"/>
                </a:solidFill>
                <a:effectLst/>
                <a:latin typeface="+mn-lt"/>
                <a:ea typeface="+mn-ea"/>
                <a:cs typeface="+mn-cs"/>
              </a:rPr>
              <a:t>بالقضايا ذات الصبغة الأفقية</a:t>
            </a:r>
            <a:r>
              <a:rPr lang="ar-MA" sz="1200" kern="1200" dirty="0" smtClean="0">
                <a:solidFill>
                  <a:schemeClr val="tx1"/>
                </a:solidFill>
                <a:effectLst/>
                <a:latin typeface="+mn-lt"/>
                <a:ea typeface="+mn-ea"/>
                <a:cs typeface="+mn-cs"/>
              </a:rPr>
              <a:t>، وتهم بالتحديد، مسألة النزاهة في المدرسة والقيم، ودور تكنولوجيا الإعلام والاتصال في منظومة التربية والتكوين.</a:t>
            </a:r>
            <a:endParaRPr lang="fr-FR" sz="1200" kern="1200" dirty="0" smtClean="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4DF2E903-D57D-430D-B97D-A4215C1FC8F4}" type="slidenum">
              <a:rPr lang="fr-FR" smtClean="0"/>
              <a:pPr/>
              <a:t>17</a:t>
            </a:fld>
            <a:endParaRPr lang="fr-FR"/>
          </a:p>
        </p:txBody>
      </p:sp>
    </p:spTree>
    <p:extLst>
      <p:ext uri="{BB962C8B-B14F-4D97-AF65-F5344CB8AC3E}">
        <p14:creationId xmlns="" xmlns:p14="http://schemas.microsoft.com/office/powerpoint/2010/main" val="27107949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4DF2E903-D57D-430D-B97D-A4215C1FC8F4}" type="slidenum">
              <a:rPr lang="fr-FR" smtClean="0"/>
              <a:pPr/>
              <a:t>32</a:t>
            </a:fld>
            <a:endParaRPr lang="fr-FR"/>
          </a:p>
        </p:txBody>
      </p:sp>
    </p:spTree>
    <p:extLst>
      <p:ext uri="{BB962C8B-B14F-4D97-AF65-F5344CB8AC3E}">
        <p14:creationId xmlns="" xmlns:p14="http://schemas.microsoft.com/office/powerpoint/2010/main" val="2697246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4DF2E903-D57D-430D-B97D-A4215C1FC8F4}" type="slidenum">
              <a:rPr lang="fr-FR" smtClean="0"/>
              <a:pPr/>
              <a:t>2</a:t>
            </a:fld>
            <a:endParaRPr lang="fr-FR"/>
          </a:p>
        </p:txBody>
      </p:sp>
    </p:spTree>
    <p:extLst>
      <p:ext uri="{BB962C8B-B14F-4D97-AF65-F5344CB8AC3E}">
        <p14:creationId xmlns="" xmlns:p14="http://schemas.microsoft.com/office/powerpoint/2010/main" val="9826908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rtl="1"/>
            <a:r>
              <a:rPr lang="ar-MA" sz="1200" kern="1200" dirty="0" smtClean="0">
                <a:solidFill>
                  <a:schemeClr val="tx1"/>
                </a:solidFill>
                <a:effectLst/>
                <a:latin typeface="+mn-lt"/>
                <a:ea typeface="+mn-ea"/>
                <a:cs typeface="+mn-cs"/>
              </a:rPr>
              <a:t>إن لكل ورش إصلاحي سياقات ومرجعيات لا بد من استحضارها خلال بلورة مضامين الإصلاح، ويتعلق الأمر في حالتنا هاته بالعناصر التالية:</a:t>
            </a:r>
            <a:endParaRPr lang="fr-FR" sz="1200" kern="1200" dirty="0" smtClean="0">
              <a:solidFill>
                <a:schemeClr val="tx1"/>
              </a:solidFill>
              <a:effectLst/>
              <a:latin typeface="+mn-lt"/>
              <a:ea typeface="+mn-ea"/>
              <a:cs typeface="+mn-cs"/>
            </a:endParaRPr>
          </a:p>
          <a:p>
            <a:pPr rtl="1"/>
            <a:r>
              <a:rPr lang="ar-MA" sz="1200" b="1" kern="1200" dirty="0" smtClean="0">
                <a:solidFill>
                  <a:schemeClr val="tx1"/>
                </a:solidFill>
                <a:effectLst/>
                <a:latin typeface="+mn-lt"/>
                <a:ea typeface="+mn-ea"/>
                <a:cs typeface="+mn-cs"/>
              </a:rPr>
              <a:t>أولا)</a:t>
            </a:r>
            <a:r>
              <a:rPr lang="ar-MA" sz="1200" kern="1200" dirty="0" smtClean="0">
                <a:solidFill>
                  <a:schemeClr val="tx1"/>
                </a:solidFill>
                <a:effectLst/>
                <a:latin typeface="+mn-lt"/>
                <a:ea typeface="+mn-ea"/>
                <a:cs typeface="+mn-cs"/>
              </a:rPr>
              <a:t> </a:t>
            </a:r>
            <a:r>
              <a:rPr lang="ar-MA" sz="1200" b="1" kern="1200" dirty="0" smtClean="0">
                <a:solidFill>
                  <a:schemeClr val="tx1"/>
                </a:solidFill>
                <a:effectLst/>
                <a:latin typeface="+mn-lt"/>
                <a:ea typeface="+mn-ea"/>
                <a:cs typeface="+mn-cs"/>
              </a:rPr>
              <a:t>الدستور الجديد للمملكة</a:t>
            </a:r>
            <a:r>
              <a:rPr lang="ar-MA" sz="1200" kern="1200" dirty="0" smtClean="0">
                <a:solidFill>
                  <a:schemeClr val="tx1"/>
                </a:solidFill>
                <a:effectLst/>
                <a:latin typeface="+mn-lt"/>
                <a:ea typeface="+mn-ea"/>
                <a:cs typeface="+mn-cs"/>
              </a:rPr>
              <a:t>، الذي كرس التعليم كحق من الحقوق الأساسية للمواطنين، داعيا في فصله "الواحد والثلاثين" (31) إلى تعبئة كل الوسائل المتاحة، لتيسير أسباب الاستفادة العادلة من الحق في الحصول على تعليم عصري ميسر الولوج وذي جودة.</a:t>
            </a:r>
            <a:endParaRPr lang="fr-FR" sz="1200" kern="1200" dirty="0" smtClean="0">
              <a:solidFill>
                <a:schemeClr val="tx1"/>
              </a:solidFill>
              <a:effectLst/>
              <a:latin typeface="+mn-lt"/>
              <a:ea typeface="+mn-ea"/>
              <a:cs typeface="+mn-cs"/>
            </a:endParaRPr>
          </a:p>
          <a:p>
            <a:pPr rtl="1"/>
            <a:r>
              <a:rPr lang="ar-MA" sz="1200" kern="1200" dirty="0" smtClean="0">
                <a:solidFill>
                  <a:schemeClr val="tx1"/>
                </a:solidFill>
                <a:effectLst/>
                <a:latin typeface="+mn-lt"/>
                <a:ea typeface="+mn-ea"/>
                <a:cs typeface="+mn-cs"/>
              </a:rPr>
              <a:t>وفي نفس السياق، أكد الدستور في فصله "الثاني والثلاثين" (32) على أن التعليم الأساسي حق للطفل وواجب على الأسرة والدولة.</a:t>
            </a:r>
            <a:endParaRPr lang="fr-FR" sz="1200" kern="1200" dirty="0" smtClean="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4DF2E903-D57D-430D-B97D-A4215C1FC8F4}" type="slidenum">
              <a:rPr lang="fr-FR" smtClean="0"/>
              <a:pPr/>
              <a:t>4</a:t>
            </a:fld>
            <a:endParaRPr lang="fr-FR"/>
          </a:p>
        </p:txBody>
      </p:sp>
    </p:spTree>
    <p:extLst>
      <p:ext uri="{BB962C8B-B14F-4D97-AF65-F5344CB8AC3E}">
        <p14:creationId xmlns="" xmlns:p14="http://schemas.microsoft.com/office/powerpoint/2010/main" val="26900697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rtl="1"/>
            <a:r>
              <a:rPr lang="ar-MA" sz="1200" b="1" kern="1200" dirty="0" smtClean="0">
                <a:solidFill>
                  <a:schemeClr val="tx1"/>
                </a:solidFill>
                <a:effectLst/>
                <a:latin typeface="+mn-lt"/>
                <a:ea typeface="+mn-ea"/>
                <a:cs typeface="+mn-cs"/>
              </a:rPr>
              <a:t>ثانيا) </a:t>
            </a:r>
            <a:r>
              <a:rPr lang="ar-MA" sz="1200" kern="1200" dirty="0" smtClean="0">
                <a:solidFill>
                  <a:schemeClr val="tx1"/>
                </a:solidFill>
                <a:effectLst/>
                <a:latin typeface="+mn-lt"/>
                <a:ea typeface="+mn-ea"/>
                <a:cs typeface="+mn-cs"/>
              </a:rPr>
              <a:t>نستحضر كذلك الاهتمام الملكي البالغ بقضية التربية والتكوين، حيث لا تكاد تخلو أية خطبة من خطب جلالته، من إشارات وتوجيهات بهذا الخصوص. وهو ما تَضَمَّنَتهُ خاصةً الخطب الملكية التالية:</a:t>
            </a:r>
            <a:endParaRPr lang="fr-FR" sz="1200" kern="1200" dirty="0" smtClean="0">
              <a:solidFill>
                <a:schemeClr val="tx1"/>
              </a:solidFill>
              <a:effectLst/>
              <a:latin typeface="+mn-lt"/>
              <a:ea typeface="+mn-ea"/>
              <a:cs typeface="+mn-cs"/>
            </a:endParaRPr>
          </a:p>
          <a:p>
            <a:pPr lvl="0" rtl="1"/>
            <a:r>
              <a:rPr lang="ar-MA" sz="1200" b="1" kern="1200" dirty="0" smtClean="0">
                <a:solidFill>
                  <a:schemeClr val="tx1"/>
                </a:solidFill>
                <a:effectLst/>
                <a:latin typeface="+mn-lt"/>
                <a:ea typeface="+mn-ea"/>
                <a:cs typeface="+mn-cs"/>
              </a:rPr>
              <a:t>الخطاب الملكي السامي بتاريخ 20 غشت 2013 بمناسبة ذكرى ثورة الملك والشعب</a:t>
            </a:r>
            <a:r>
              <a:rPr lang="ar-MA" sz="1200" kern="1200" dirty="0" smtClean="0">
                <a:solidFill>
                  <a:schemeClr val="tx1"/>
                </a:solidFill>
                <a:effectLst/>
                <a:latin typeface="+mn-lt"/>
                <a:ea typeface="+mn-ea"/>
                <a:cs typeface="+mn-cs"/>
              </a:rPr>
              <a:t>، الذي دعا فيه جلالته إلى العمل على تقييم منجزات الوضع الراهن لقطاع التربية والتكوين، وتحديد مكامن الضعف والاختلالات، مع اعتماد النقاش الواسع والبناء في مقاربة قضايا التربية والتكوين؛</a:t>
            </a:r>
            <a:endParaRPr lang="fr-FR" sz="1200" kern="1200" dirty="0" smtClean="0">
              <a:solidFill>
                <a:schemeClr val="tx1"/>
              </a:solidFill>
              <a:effectLst/>
              <a:latin typeface="+mn-lt"/>
              <a:ea typeface="+mn-ea"/>
              <a:cs typeface="+mn-cs"/>
            </a:endParaRPr>
          </a:p>
          <a:p>
            <a:pPr lvl="0" rtl="1"/>
            <a:r>
              <a:rPr lang="ar-MA" sz="1200" b="1" kern="1200" dirty="0" smtClean="0">
                <a:solidFill>
                  <a:schemeClr val="tx1"/>
                </a:solidFill>
                <a:effectLst/>
                <a:latin typeface="+mn-lt"/>
                <a:ea typeface="+mn-ea"/>
                <a:cs typeface="+mn-cs"/>
              </a:rPr>
              <a:t>الخطاب الملكي السامي بتاريخ 20 غشت 2014 بمناسبة ذكرى ثورة الملك والشعب، </a:t>
            </a:r>
            <a:r>
              <a:rPr lang="ar-MA" sz="1200" kern="1200" dirty="0" smtClean="0">
                <a:solidFill>
                  <a:schemeClr val="tx1"/>
                </a:solidFill>
                <a:effectLst/>
                <a:latin typeface="+mn-lt"/>
                <a:ea typeface="+mn-ea"/>
                <a:cs typeface="+mn-cs"/>
              </a:rPr>
              <a:t>الذي اعتبر فيه جلالته أن العنصر البشري هو الثروة الحقيقية للمغرب، وأحد المكونات الأساسية للرأسمال غير المادي، نظرا لمكانته في النهوض بكل الأوراش والإصلاحات، والانخراط في اقتصاد المعرفة؛ </a:t>
            </a:r>
            <a:endParaRPr lang="fr-FR" sz="1200" kern="1200" dirty="0" smtClean="0">
              <a:solidFill>
                <a:schemeClr val="tx1"/>
              </a:solidFill>
              <a:effectLst/>
              <a:latin typeface="+mn-lt"/>
              <a:ea typeface="+mn-ea"/>
              <a:cs typeface="+mn-cs"/>
            </a:endParaRPr>
          </a:p>
          <a:p>
            <a:pPr lvl="0" rtl="1"/>
            <a:r>
              <a:rPr lang="ar-MA" sz="1200" b="1" kern="1200" dirty="0" smtClean="0">
                <a:solidFill>
                  <a:schemeClr val="tx1"/>
                </a:solidFill>
                <a:effectLst/>
                <a:latin typeface="+mn-lt"/>
                <a:ea typeface="+mn-ea"/>
                <a:cs typeface="+mn-cs"/>
              </a:rPr>
              <a:t>الخطاب الملكي السامي بتاريخ </a:t>
            </a:r>
            <a:r>
              <a:rPr lang="fr-FR" sz="1200" b="1" kern="1200" dirty="0" smtClean="0">
                <a:solidFill>
                  <a:schemeClr val="tx1"/>
                </a:solidFill>
                <a:effectLst/>
                <a:latin typeface="+mn-lt"/>
                <a:ea typeface="+mn-ea"/>
                <a:cs typeface="+mn-cs"/>
              </a:rPr>
              <a:t>10 </a:t>
            </a:r>
            <a:r>
              <a:rPr lang="ar-MA" sz="1200" b="1" kern="1200" dirty="0" smtClean="0">
                <a:solidFill>
                  <a:schemeClr val="tx1"/>
                </a:solidFill>
                <a:effectLst/>
                <a:latin typeface="+mn-lt"/>
                <a:ea typeface="+mn-ea"/>
                <a:cs typeface="+mn-cs"/>
              </a:rPr>
              <a:t>أكتوبر </a:t>
            </a:r>
            <a:r>
              <a:rPr lang="fr-FR" sz="1200" b="1" kern="1200" dirty="0" smtClean="0">
                <a:solidFill>
                  <a:schemeClr val="tx1"/>
                </a:solidFill>
                <a:effectLst/>
                <a:latin typeface="+mn-lt"/>
                <a:ea typeface="+mn-ea"/>
                <a:cs typeface="+mn-cs"/>
              </a:rPr>
              <a:t>2014</a:t>
            </a:r>
            <a:r>
              <a:rPr lang="ar-MA" sz="1200" b="1" kern="1200" dirty="0" smtClean="0">
                <a:solidFill>
                  <a:schemeClr val="tx1"/>
                </a:solidFill>
                <a:effectLst/>
                <a:latin typeface="+mn-lt"/>
                <a:ea typeface="+mn-ea"/>
                <a:cs typeface="+mn-cs"/>
              </a:rPr>
              <a:t> بمناسبة افتتاح الدورة الأولى من السنة التشريعية الرابعة من الولاية التشريعية التاسعة</a:t>
            </a:r>
            <a:r>
              <a:rPr lang="ar-MA" sz="1200" kern="1200" dirty="0" smtClean="0">
                <a:solidFill>
                  <a:schemeClr val="tx1"/>
                </a:solidFill>
                <a:effectLst/>
                <a:latin typeface="+mn-lt"/>
                <a:ea typeface="+mn-ea"/>
                <a:cs typeface="+mn-cs"/>
              </a:rPr>
              <a:t>، الذي دعا فيه جلالته المجلس الأعلى للتربية والتكوين والبحث العلمي</a:t>
            </a:r>
            <a:r>
              <a:rPr lang="ar-SA" sz="1200" kern="1200" dirty="0" smtClean="0">
                <a:solidFill>
                  <a:schemeClr val="tx1"/>
                </a:solidFill>
                <a:effectLst/>
                <a:latin typeface="+mn-lt"/>
                <a:ea typeface="+mn-ea"/>
                <a:cs typeface="+mn-cs"/>
              </a:rPr>
              <a:t>، لإعادة النظر في منظور و</a:t>
            </a:r>
            <a:r>
              <a:rPr lang="ar-MA" sz="1200" kern="1200" dirty="0" smtClean="0">
                <a:solidFill>
                  <a:schemeClr val="tx1"/>
                </a:solidFill>
                <a:effectLst/>
                <a:latin typeface="+mn-lt"/>
                <a:ea typeface="+mn-ea"/>
                <a:cs typeface="+mn-cs"/>
              </a:rPr>
              <a:t>مضمون الإصلاح، وفي المقاربات المعتمدة، والانكباب على القضايا الجوهرية للتعليم. </a:t>
            </a:r>
            <a:endParaRPr lang="fr-FR" sz="1200" kern="1200" dirty="0" smtClean="0">
              <a:solidFill>
                <a:schemeClr val="tx1"/>
              </a:solidFill>
              <a:effectLst/>
              <a:latin typeface="+mn-lt"/>
              <a:ea typeface="+mn-ea"/>
              <a:cs typeface="+mn-cs"/>
            </a:endParaRPr>
          </a:p>
          <a:p>
            <a:pPr rtl="1"/>
            <a:r>
              <a:rPr lang="ar-MA" sz="1200" kern="1200" dirty="0" smtClean="0">
                <a:solidFill>
                  <a:schemeClr val="tx1"/>
                </a:solidFill>
                <a:effectLst/>
                <a:latin typeface="+mn-lt"/>
                <a:ea typeface="+mn-ea"/>
                <a:cs typeface="+mn-cs"/>
              </a:rPr>
              <a:t>وهو نفس الخطاب الذي دعا في جلالته القطاعات المعنية إلى مواصلة برامجها الإصلاحية دون توقف أو انتظار.</a:t>
            </a:r>
            <a:endParaRPr lang="fr-FR" sz="1200" kern="1200" dirty="0" smtClean="0">
              <a:solidFill>
                <a:schemeClr val="tx1"/>
              </a:solidFill>
              <a:effectLst/>
              <a:latin typeface="+mn-lt"/>
              <a:ea typeface="+mn-ea"/>
              <a:cs typeface="+mn-cs"/>
            </a:endParaRPr>
          </a:p>
          <a:p>
            <a:pPr rtl="1"/>
            <a:r>
              <a:rPr lang="ar-MA" sz="1200" kern="1200" dirty="0" smtClean="0">
                <a:solidFill>
                  <a:schemeClr val="tx1"/>
                </a:solidFill>
                <a:effectLst/>
                <a:latin typeface="+mn-lt"/>
                <a:ea typeface="+mn-ea"/>
                <a:cs typeface="+mn-cs"/>
              </a:rPr>
              <a:t>ومن جهة أخر، أكد جلالته على ضرورة تجاوز الخلافات الإيديولوجية التي تعيق الإصلاح؛</a:t>
            </a:r>
            <a:endParaRPr lang="fr-FR" sz="1200" kern="1200" dirty="0" smtClean="0">
              <a:solidFill>
                <a:schemeClr val="tx1"/>
              </a:solidFill>
              <a:effectLst/>
              <a:latin typeface="+mn-lt"/>
              <a:ea typeface="+mn-ea"/>
              <a:cs typeface="+mn-cs"/>
            </a:endParaRPr>
          </a:p>
          <a:p>
            <a:pPr lvl="0" rtl="1"/>
            <a:r>
              <a:rPr lang="ar-MA" sz="1200" b="1" kern="1200" dirty="0" smtClean="0">
                <a:solidFill>
                  <a:schemeClr val="tx1"/>
                </a:solidFill>
                <a:effectLst/>
                <a:latin typeface="+mn-lt"/>
                <a:ea typeface="+mn-ea"/>
                <a:cs typeface="+mn-cs"/>
              </a:rPr>
              <a:t>الرسالة الملكية الموجهة بتاريخ 20 نونبر 2014 إلى المشاركين في الدورة الخامسة للقمة العالمية لريادة الأعمال</a:t>
            </a:r>
            <a:r>
              <a:rPr lang="ar-MA" sz="1200" kern="1200" dirty="0" smtClean="0">
                <a:solidFill>
                  <a:schemeClr val="tx1"/>
                </a:solidFill>
                <a:effectLst/>
                <a:latin typeface="+mn-lt"/>
                <a:ea typeface="+mn-ea"/>
                <a:cs typeface="+mn-cs"/>
              </a:rPr>
              <a:t>، والتي أكد فيها جلالته على ضرورة تمكين الأجيال القادمة من منظومة تربوية تتجاوز عملية «التراكم ونقل المعرفة» للانتقال إلى تشجيع روح الإبداع والابتكار والتفاعل.</a:t>
            </a:r>
            <a:endParaRPr lang="fr-FR" sz="1200" kern="1200" dirty="0" smtClean="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4DF2E903-D57D-430D-B97D-A4215C1FC8F4}" type="slidenum">
              <a:rPr lang="fr-FR" smtClean="0"/>
              <a:pPr/>
              <a:t>5</a:t>
            </a:fld>
            <a:endParaRPr lang="fr-FR"/>
          </a:p>
        </p:txBody>
      </p:sp>
    </p:spTree>
    <p:extLst>
      <p:ext uri="{BB962C8B-B14F-4D97-AF65-F5344CB8AC3E}">
        <p14:creationId xmlns="" xmlns:p14="http://schemas.microsoft.com/office/powerpoint/2010/main" val="34080897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rtl="1"/>
            <a:r>
              <a:rPr lang="ar-MA" sz="1200" b="1" kern="1200" dirty="0" smtClean="0">
                <a:solidFill>
                  <a:schemeClr val="tx1"/>
                </a:solidFill>
                <a:effectLst/>
                <a:latin typeface="+mn-lt"/>
                <a:ea typeface="+mn-ea"/>
                <a:cs typeface="+mn-cs"/>
              </a:rPr>
              <a:t>ثالثا)</a:t>
            </a:r>
            <a:r>
              <a:rPr lang="ar-MA" sz="1200" kern="1200" dirty="0" smtClean="0">
                <a:solidFill>
                  <a:schemeClr val="tx1"/>
                </a:solidFill>
                <a:effectLst/>
                <a:latin typeface="+mn-lt"/>
                <a:ea typeface="+mn-ea"/>
                <a:cs typeface="+mn-cs"/>
              </a:rPr>
              <a:t> الميثاق الوطني للتربية والتكوين، باعتباره وثيقة مرجعية متوافق عليها لإصلاح المدرسة المغربية، والذي لا يزال يشكل اليوم الإطار المرجعي لإصلاح المنظومة الوطنية للتربية والتكوين. وكما هو في علمكم، فإن المجلس الأعلى للتربية والتكوين والبحث العلمي، بصدد إعداد تقرير تقييم منجزات الميثاق الوطني خلال الفترة ما بين سنتي 2000 و2013، بما سيسمح باستخلاص الدروس المناسبة بخصوص مكتسبات ومعيقات وآفاق الإصلاح؛</a:t>
            </a:r>
            <a:endParaRPr lang="fr-FR" sz="1200" kern="1200" dirty="0" smtClean="0">
              <a:solidFill>
                <a:schemeClr val="tx1"/>
              </a:solidFill>
              <a:effectLst/>
              <a:latin typeface="+mn-lt"/>
              <a:ea typeface="+mn-ea"/>
              <a:cs typeface="+mn-cs"/>
            </a:endParaRPr>
          </a:p>
          <a:p>
            <a:pPr rtl="1"/>
            <a:r>
              <a:rPr lang="ar-MA" sz="1200" b="1" kern="1200" dirty="0" smtClean="0">
                <a:solidFill>
                  <a:schemeClr val="tx1"/>
                </a:solidFill>
                <a:effectLst/>
                <a:latin typeface="+mn-lt"/>
                <a:ea typeface="+mn-ea"/>
                <a:cs typeface="+mn-cs"/>
              </a:rPr>
              <a:t>رابعا)</a:t>
            </a:r>
            <a:r>
              <a:rPr lang="ar-MA" sz="1200" kern="1200" dirty="0" smtClean="0">
                <a:solidFill>
                  <a:schemeClr val="tx1"/>
                </a:solidFill>
                <a:effectLst/>
                <a:latin typeface="+mn-lt"/>
                <a:ea typeface="+mn-ea"/>
                <a:cs typeface="+mn-cs"/>
              </a:rPr>
              <a:t> البرنامج الحكومي، بما تضمنه من توجهات وأهداف ترمي إلى إعادة الثقة في المدرسة المغربية؛</a:t>
            </a:r>
            <a:endParaRPr lang="fr-FR" sz="1200" kern="1200" dirty="0" smtClean="0">
              <a:solidFill>
                <a:schemeClr val="tx1"/>
              </a:solidFill>
              <a:effectLst/>
              <a:latin typeface="+mn-lt"/>
              <a:ea typeface="+mn-ea"/>
              <a:cs typeface="+mn-cs"/>
            </a:endParaRPr>
          </a:p>
          <a:p>
            <a:pPr rtl="1"/>
            <a:r>
              <a:rPr lang="ar-MA" sz="1200" b="1" kern="1200" dirty="0" smtClean="0">
                <a:solidFill>
                  <a:schemeClr val="tx1"/>
                </a:solidFill>
                <a:effectLst/>
                <a:latin typeface="+mn-lt"/>
                <a:ea typeface="+mn-ea"/>
                <a:cs typeface="+mn-cs"/>
              </a:rPr>
              <a:t>خامسا) </a:t>
            </a:r>
            <a:r>
              <a:rPr lang="ar-MA" sz="1200" kern="1200" dirty="0" smtClean="0">
                <a:solidFill>
                  <a:schemeClr val="tx1"/>
                </a:solidFill>
                <a:effectLst/>
                <a:latin typeface="+mn-lt"/>
                <a:ea typeface="+mn-ea"/>
                <a:cs typeface="+mn-cs"/>
              </a:rPr>
              <a:t>إرساء المجلس الأعلى للتربية والتكوين والبحث العلمي تطبيقا لمقتضيات الفصل 168 من الدستور، وذلك في صيغته الانتقالية في مرحلة أولى، ثم في صيغته الجديدة التي أقرها </a:t>
            </a:r>
            <a:r>
              <a:rPr lang="ar-MA" sz="1200" u="none" strike="noStrike" kern="1200" dirty="0" smtClean="0">
                <a:solidFill>
                  <a:schemeClr val="tx1"/>
                </a:solidFill>
                <a:effectLst/>
                <a:latin typeface="+mn-lt"/>
                <a:ea typeface="+mn-ea"/>
                <a:cs typeface="+mn-cs"/>
                <a:hlinkClick r:id="rId3"/>
              </a:rPr>
              <a:t>القانون رقم 105.12</a:t>
            </a:r>
            <a:r>
              <a:rPr lang="fr-FR" sz="1200" kern="1200" dirty="0" smtClean="0">
                <a:solidFill>
                  <a:schemeClr val="tx1"/>
                </a:solidFill>
                <a:effectLst/>
                <a:latin typeface="+mn-lt"/>
                <a:ea typeface="+mn-ea"/>
                <a:cs typeface="+mn-cs"/>
              </a:rPr>
              <a:t> </a:t>
            </a:r>
            <a:r>
              <a:rPr lang="ar-MA" sz="1200" kern="1200" dirty="0" smtClean="0">
                <a:solidFill>
                  <a:schemeClr val="tx1"/>
                </a:solidFill>
                <a:effectLst/>
                <a:latin typeface="+mn-lt"/>
                <a:ea typeface="+mn-ea"/>
                <a:cs typeface="+mn-cs"/>
              </a:rPr>
              <a:t>بتاريخ 16 ماي 2014، ليُباشر المجلس مجموعة من الأعمال الرامية إلى تشخيص وضعية المنظومة التربوية، وتقييم حصيلة تطبيق الميثاق الوطني، واستشراف آفاق تأهيل وتطوير المنظومة الوطنية للتربية والتكوين والبحث العلمي؛</a:t>
            </a:r>
            <a:endParaRPr lang="fr-FR" sz="1200" kern="1200" dirty="0" smtClean="0">
              <a:solidFill>
                <a:schemeClr val="tx1"/>
              </a:solidFill>
              <a:effectLst/>
              <a:latin typeface="+mn-lt"/>
              <a:ea typeface="+mn-ea"/>
              <a:cs typeface="+mn-cs"/>
            </a:endParaRPr>
          </a:p>
          <a:p>
            <a:pPr rtl="1"/>
            <a:r>
              <a:rPr lang="ar-MA" sz="1200" b="1" kern="1200" dirty="0" smtClean="0">
                <a:solidFill>
                  <a:schemeClr val="tx1"/>
                </a:solidFill>
                <a:effectLst/>
                <a:latin typeface="+mn-lt"/>
                <a:ea typeface="+mn-ea"/>
                <a:cs typeface="+mn-cs"/>
              </a:rPr>
              <a:t>سادسا)</a:t>
            </a:r>
            <a:r>
              <a:rPr lang="ar-MA" sz="1200" kern="1200" dirty="0" smtClean="0">
                <a:solidFill>
                  <a:schemeClr val="tx1"/>
                </a:solidFill>
                <a:effectLst/>
                <a:latin typeface="+mn-lt"/>
                <a:ea typeface="+mn-ea"/>
                <a:cs typeface="+mn-cs"/>
              </a:rPr>
              <a:t> الحالة الراهنة لمنظومة التربية والتكوين، بما تعرفه من اختلالات ونقائص، تُجمِعُ حولها مختلف التقارير والدراسات التقويمية الوطنية والدولية، التي تأكد على الحاجة الماسة إلى الإصلاح الجذري لهذه المنظومة، وإلى تأهيلها الشامل، حتى تؤدي الوظائف المنتظرة منها على كافة المستويات.</a:t>
            </a:r>
            <a:endParaRPr lang="fr-FR" sz="1200" kern="1200" dirty="0" smtClean="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4DF2E903-D57D-430D-B97D-A4215C1FC8F4}" type="slidenum">
              <a:rPr lang="fr-FR" smtClean="0"/>
              <a:pPr/>
              <a:t>6</a:t>
            </a:fld>
            <a:endParaRPr lang="fr-FR"/>
          </a:p>
        </p:txBody>
      </p:sp>
    </p:spTree>
    <p:extLst>
      <p:ext uri="{BB962C8B-B14F-4D97-AF65-F5344CB8AC3E}">
        <p14:creationId xmlns="" xmlns:p14="http://schemas.microsoft.com/office/powerpoint/2010/main" val="2879377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rtl="1"/>
            <a:r>
              <a:rPr lang="ar-MA" sz="1200" kern="1200" dirty="0" smtClean="0">
                <a:solidFill>
                  <a:schemeClr val="tx1"/>
                </a:solidFill>
                <a:effectLst/>
                <a:latin typeface="+mn-lt"/>
                <a:ea typeface="+mn-ea"/>
                <a:cs typeface="+mn-cs"/>
              </a:rPr>
              <a:t>استحضارا لحيثيات ورهانات المرحلة التي تجتازها المنظومة التربوية، عملت الوزارة على تحضير تصور أولي لمشروع الرؤية المستقبلية 2030، وفق منهجية عمل تتكون من ثلاثة مراحل أساسية مُترابطة فيما بينها:</a:t>
            </a:r>
            <a:endParaRPr lang="fr-FR" sz="1200" kern="1200" dirty="0" smtClean="0">
              <a:solidFill>
                <a:schemeClr val="tx1"/>
              </a:solidFill>
              <a:effectLst/>
              <a:latin typeface="+mn-lt"/>
              <a:ea typeface="+mn-ea"/>
              <a:cs typeface="+mn-cs"/>
            </a:endParaRPr>
          </a:p>
          <a:p>
            <a:pPr lvl="0" rtl="1"/>
            <a:r>
              <a:rPr lang="ar-MA" sz="1200" kern="1200" dirty="0" smtClean="0">
                <a:solidFill>
                  <a:schemeClr val="tx1"/>
                </a:solidFill>
                <a:effectLst/>
                <a:latin typeface="+mn-lt"/>
                <a:ea typeface="+mn-ea"/>
                <a:cs typeface="+mn-cs"/>
              </a:rPr>
              <a:t>أولا، مرحلة التشخيص والتحليل؛</a:t>
            </a:r>
            <a:endParaRPr lang="fr-FR" sz="1200" kern="1200" dirty="0" smtClean="0">
              <a:solidFill>
                <a:schemeClr val="tx1"/>
              </a:solidFill>
              <a:effectLst/>
              <a:latin typeface="+mn-lt"/>
              <a:ea typeface="+mn-ea"/>
              <a:cs typeface="+mn-cs"/>
            </a:endParaRPr>
          </a:p>
          <a:p>
            <a:pPr lvl="0" rtl="1"/>
            <a:r>
              <a:rPr lang="ar-MA" sz="1200" kern="1200" dirty="0" smtClean="0">
                <a:solidFill>
                  <a:schemeClr val="tx1"/>
                </a:solidFill>
                <a:effectLst/>
                <a:latin typeface="+mn-lt"/>
                <a:ea typeface="+mn-ea"/>
                <a:cs typeface="+mn-cs"/>
              </a:rPr>
              <a:t>ثانيا، مرحلة البلورة؛</a:t>
            </a:r>
            <a:endParaRPr lang="fr-FR" sz="1200" kern="1200" dirty="0" smtClean="0">
              <a:solidFill>
                <a:schemeClr val="tx1"/>
              </a:solidFill>
              <a:effectLst/>
              <a:latin typeface="+mn-lt"/>
              <a:ea typeface="+mn-ea"/>
              <a:cs typeface="+mn-cs"/>
            </a:endParaRPr>
          </a:p>
          <a:p>
            <a:pPr lvl="0" rtl="1"/>
            <a:r>
              <a:rPr lang="ar-MA" sz="1200" kern="1200" dirty="0" smtClean="0">
                <a:solidFill>
                  <a:schemeClr val="tx1"/>
                </a:solidFill>
                <a:effectLst/>
                <a:latin typeface="+mn-lt"/>
                <a:ea typeface="+mn-ea"/>
                <a:cs typeface="+mn-cs"/>
              </a:rPr>
              <a:t>ثالثا وأخيرا، مرحلة التخطيط والإنجاز.</a:t>
            </a:r>
            <a:endParaRPr lang="fr-FR" sz="1200" kern="1200" dirty="0" smtClean="0">
              <a:solidFill>
                <a:schemeClr val="tx1"/>
              </a:solidFill>
              <a:effectLst/>
              <a:latin typeface="+mn-lt"/>
              <a:ea typeface="+mn-ea"/>
              <a:cs typeface="+mn-cs"/>
            </a:endParaRPr>
          </a:p>
          <a:p>
            <a:pPr rtl="1"/>
            <a:r>
              <a:rPr lang="ar-SA" sz="1200" kern="1200" dirty="0" smtClean="0">
                <a:solidFill>
                  <a:schemeClr val="tx1"/>
                </a:solidFill>
                <a:effectLst/>
                <a:latin typeface="+mn-lt"/>
                <a:ea typeface="+mn-ea"/>
                <a:cs typeface="+mn-cs"/>
              </a:rPr>
              <a:t> </a:t>
            </a:r>
            <a:endParaRPr lang="fr-FR" sz="1200" kern="1200" dirty="0" smtClean="0">
              <a:solidFill>
                <a:schemeClr val="tx1"/>
              </a:solidFill>
              <a:effectLst/>
              <a:latin typeface="+mn-lt"/>
              <a:ea typeface="+mn-ea"/>
              <a:cs typeface="+mn-cs"/>
            </a:endParaRPr>
          </a:p>
          <a:p>
            <a:pPr rtl="1"/>
            <a:r>
              <a:rPr lang="ar-SA" sz="1200" kern="1200" dirty="0" smtClean="0">
                <a:solidFill>
                  <a:schemeClr val="tx1"/>
                </a:solidFill>
                <a:effectLst/>
                <a:latin typeface="+mn-lt"/>
                <a:ea typeface="+mn-ea"/>
                <a:cs typeface="+mn-cs"/>
              </a:rPr>
              <a:t>تشتمل </a:t>
            </a:r>
            <a:r>
              <a:rPr lang="ar-SA" sz="1200" b="1" kern="1200" dirty="0" smtClean="0">
                <a:solidFill>
                  <a:schemeClr val="tx1"/>
                </a:solidFill>
                <a:effectLst/>
                <a:latin typeface="+mn-lt"/>
                <a:ea typeface="+mn-ea"/>
                <a:cs typeface="+mn-cs"/>
              </a:rPr>
              <a:t>المرحلة الأولى</a:t>
            </a:r>
            <a:r>
              <a:rPr lang="ar-SA" sz="1200" kern="1200" dirty="0" smtClean="0">
                <a:solidFill>
                  <a:schemeClr val="tx1"/>
                </a:solidFill>
                <a:effectLst/>
                <a:latin typeface="+mn-lt"/>
                <a:ea typeface="+mn-ea"/>
                <a:cs typeface="+mn-cs"/>
              </a:rPr>
              <a:t> من منهجية العمل، والتي هي </a:t>
            </a:r>
            <a:r>
              <a:rPr lang="ar-SA" sz="1200" b="1" kern="1200" dirty="0" smtClean="0">
                <a:solidFill>
                  <a:schemeClr val="tx1"/>
                </a:solidFill>
                <a:effectLst/>
                <a:latin typeface="+mn-lt"/>
                <a:ea typeface="+mn-ea"/>
                <a:cs typeface="+mn-cs"/>
              </a:rPr>
              <a:t>مرحلة التشخيص والتحليل</a:t>
            </a:r>
            <a:r>
              <a:rPr lang="ar-SA" sz="1200" kern="1200" dirty="0" smtClean="0">
                <a:solidFill>
                  <a:schemeClr val="tx1"/>
                </a:solidFill>
                <a:effectLst/>
                <a:latin typeface="+mn-lt"/>
                <a:ea typeface="+mn-ea"/>
                <a:cs typeface="+mn-cs"/>
              </a:rPr>
              <a:t>، على ثلاثة محطات أساسية:</a:t>
            </a:r>
            <a:endParaRPr lang="fr-FR" sz="1200" kern="1200" dirty="0" smtClean="0">
              <a:solidFill>
                <a:schemeClr val="tx1"/>
              </a:solidFill>
              <a:effectLst/>
              <a:latin typeface="+mn-lt"/>
              <a:ea typeface="+mn-ea"/>
              <a:cs typeface="+mn-cs"/>
            </a:endParaRPr>
          </a:p>
          <a:p>
            <a:pPr lvl="0" rtl="1"/>
            <a:r>
              <a:rPr lang="ar-SA" sz="1200" b="1" kern="1200" dirty="0" smtClean="0">
                <a:solidFill>
                  <a:schemeClr val="tx1"/>
                </a:solidFill>
                <a:effectLst/>
                <a:latin typeface="+mn-lt"/>
                <a:ea typeface="+mn-ea"/>
                <a:cs typeface="+mn-cs"/>
              </a:rPr>
              <a:t>أولا</a:t>
            </a:r>
            <a:r>
              <a:rPr lang="ar-SA" sz="1200" kern="1200" dirty="0" smtClean="0">
                <a:solidFill>
                  <a:schemeClr val="tx1"/>
                </a:solidFill>
                <a:effectLst/>
                <a:latin typeface="+mn-lt"/>
                <a:ea typeface="+mn-ea"/>
                <a:cs typeface="+mn-cs"/>
              </a:rPr>
              <a:t>، </a:t>
            </a:r>
            <a:r>
              <a:rPr lang="ar-SA" sz="1200" b="1" kern="1200" dirty="0" smtClean="0">
                <a:solidFill>
                  <a:schemeClr val="tx1"/>
                </a:solidFill>
                <a:effectLst/>
                <a:latin typeface="+mn-lt"/>
                <a:ea typeface="+mn-ea"/>
                <a:cs typeface="+mn-cs"/>
              </a:rPr>
              <a:t>تحليل اختلالات منظومة التربية والتكوين</a:t>
            </a:r>
            <a:r>
              <a:rPr lang="ar-SA" sz="1200" kern="1200" dirty="0" smtClean="0">
                <a:solidFill>
                  <a:schemeClr val="tx1"/>
                </a:solidFill>
                <a:effectLst/>
                <a:latin typeface="+mn-lt"/>
                <a:ea typeface="+mn-ea"/>
                <a:cs typeface="+mn-cs"/>
              </a:rPr>
              <a:t>، انطلاقا من خلاصات مجموعة من التقارير التقويمية الوطنية والدولية، كتقارير المجلس الأعلى للتربية والتكوين والبحث العلمي، والتقارير الداخلية حول المنظومة التربوية، إلى جانب تقارير الهيئات الوطنية حول أداء المنظومة التربوية، وكذا تقارير الهيئات والمنظمات الدولية، إلى جانب الدراسات الدولية المقارِنة. وهي التقارير التي تشتمل على معطيات غنية، تساعد على التشخيص العلمي والدقيق لواقع منظومة التربية والتكوين؛</a:t>
            </a:r>
            <a:endParaRPr lang="fr-FR" sz="1200" kern="1200" dirty="0" smtClean="0">
              <a:solidFill>
                <a:schemeClr val="tx1"/>
              </a:solidFill>
              <a:effectLst/>
              <a:latin typeface="+mn-lt"/>
              <a:ea typeface="+mn-ea"/>
              <a:cs typeface="+mn-cs"/>
            </a:endParaRPr>
          </a:p>
          <a:p>
            <a:pPr lvl="0" rtl="1"/>
            <a:r>
              <a:rPr lang="ar-SA" sz="1200" b="1" kern="1200" dirty="0" smtClean="0">
                <a:solidFill>
                  <a:schemeClr val="tx1"/>
                </a:solidFill>
                <a:effectLst/>
                <a:latin typeface="+mn-lt"/>
                <a:ea typeface="+mn-ea"/>
                <a:cs typeface="+mn-cs"/>
              </a:rPr>
              <a:t>ثانيا</a:t>
            </a:r>
            <a:r>
              <a:rPr lang="ar-SA" sz="1200" kern="1200" dirty="0" smtClean="0">
                <a:solidFill>
                  <a:schemeClr val="tx1"/>
                </a:solidFill>
                <a:effectLst/>
                <a:latin typeface="+mn-lt"/>
                <a:ea typeface="+mn-ea"/>
                <a:cs typeface="+mn-cs"/>
              </a:rPr>
              <a:t>، </a:t>
            </a:r>
            <a:r>
              <a:rPr lang="ar-SA" sz="1200" b="1" kern="1200" dirty="0" smtClean="0">
                <a:solidFill>
                  <a:schemeClr val="tx1"/>
                </a:solidFill>
                <a:effectLst/>
                <a:latin typeface="+mn-lt"/>
                <a:ea typeface="+mn-ea"/>
                <a:cs typeface="+mn-cs"/>
              </a:rPr>
              <a:t>تنظيم مشاورات موسعة على الصعيد الوطني حول واقع وآفاق المدرسة المغربية</a:t>
            </a:r>
            <a:r>
              <a:rPr lang="ar-SA" sz="1200" kern="1200" dirty="0" smtClean="0">
                <a:solidFill>
                  <a:schemeClr val="tx1"/>
                </a:solidFill>
                <a:effectLst/>
                <a:latin typeface="+mn-lt"/>
                <a:ea typeface="+mn-ea"/>
                <a:cs typeface="+mn-cs"/>
              </a:rPr>
              <a:t>، من أجل تشخيص الإشكاليات الكبرى لمنظومة التربية والتكوين، واستشراف مداخل الإصلاح الممكنة؛</a:t>
            </a:r>
            <a:endParaRPr lang="fr-FR" sz="1200" kern="1200" dirty="0" smtClean="0">
              <a:solidFill>
                <a:schemeClr val="tx1"/>
              </a:solidFill>
              <a:effectLst/>
              <a:latin typeface="+mn-lt"/>
              <a:ea typeface="+mn-ea"/>
              <a:cs typeface="+mn-cs"/>
            </a:endParaRPr>
          </a:p>
          <a:p>
            <a:pPr lvl="0" rtl="1"/>
            <a:r>
              <a:rPr lang="ar-SA" sz="1200" b="1" kern="1200" dirty="0" smtClean="0">
                <a:solidFill>
                  <a:schemeClr val="tx1"/>
                </a:solidFill>
                <a:effectLst/>
                <a:latin typeface="+mn-lt"/>
                <a:ea typeface="+mn-ea"/>
                <a:cs typeface="+mn-cs"/>
              </a:rPr>
              <a:t>ثالثا</a:t>
            </a:r>
            <a:r>
              <a:rPr lang="ar-SA" sz="1200" kern="1200" dirty="0" smtClean="0">
                <a:solidFill>
                  <a:schemeClr val="tx1"/>
                </a:solidFill>
                <a:effectLst/>
                <a:latin typeface="+mn-lt"/>
                <a:ea typeface="+mn-ea"/>
                <a:cs typeface="+mn-cs"/>
              </a:rPr>
              <a:t>، </a:t>
            </a:r>
            <a:r>
              <a:rPr lang="ar-SA" sz="1200" b="1" kern="1200" dirty="0" smtClean="0">
                <a:solidFill>
                  <a:schemeClr val="tx1"/>
                </a:solidFill>
                <a:effectLst/>
                <a:latin typeface="+mn-lt"/>
                <a:ea typeface="+mn-ea"/>
                <a:cs typeface="+mn-cs"/>
              </a:rPr>
              <a:t>تحديد تصور أولي للتوجهات الوطنية الكبرى للمنظومة التربوية</a:t>
            </a:r>
            <a:r>
              <a:rPr lang="ar-SA" sz="1200" kern="1200" dirty="0" smtClean="0">
                <a:solidFill>
                  <a:schemeClr val="tx1"/>
                </a:solidFill>
                <a:effectLst/>
                <a:latin typeface="+mn-lt"/>
                <a:ea typeface="+mn-ea"/>
                <a:cs typeface="+mn-cs"/>
              </a:rPr>
              <a:t>، في ضوء مجموعة من المرجعيات الوطنية الأساسية، كالدستور الجديد للمملكة، والتوجيهات الملكية السامية المُتَضَمَّنَة في الخطب الملكية ذات الصلة، والميثاق الوطني للتربية والتكوين، وتقرير "50 سنة من التنمية البشرية بالمغرب وآفاق سنة 2025" والبرنامج الحكومي والاستراتيجيات القطاعية، فضلا على التقرير حول الجهوية المتقدمة.</a:t>
            </a:r>
            <a:endParaRPr lang="fr-FR" sz="1200" kern="1200" dirty="0" smtClean="0">
              <a:solidFill>
                <a:schemeClr val="tx1"/>
              </a:solidFill>
              <a:effectLst/>
              <a:latin typeface="+mn-lt"/>
              <a:ea typeface="+mn-ea"/>
              <a:cs typeface="+mn-cs"/>
            </a:endParaRPr>
          </a:p>
          <a:p>
            <a:pPr rtl="1"/>
            <a:r>
              <a:rPr lang="ar-SA" sz="1200" kern="1200" dirty="0" smtClean="0">
                <a:solidFill>
                  <a:schemeClr val="tx1"/>
                </a:solidFill>
                <a:effectLst/>
                <a:latin typeface="+mn-lt"/>
                <a:ea typeface="+mn-ea"/>
                <a:cs typeface="+mn-cs"/>
              </a:rPr>
              <a:t>أما </a:t>
            </a:r>
            <a:r>
              <a:rPr lang="ar-SA" sz="1200" b="1" kern="1200" dirty="0" smtClean="0">
                <a:solidFill>
                  <a:schemeClr val="tx1"/>
                </a:solidFill>
                <a:effectLst/>
                <a:latin typeface="+mn-lt"/>
                <a:ea typeface="+mn-ea"/>
                <a:cs typeface="+mn-cs"/>
              </a:rPr>
              <a:t>المرحلة الثانية</a:t>
            </a:r>
            <a:r>
              <a:rPr lang="ar-SA" sz="1200" kern="1200" dirty="0" smtClean="0">
                <a:solidFill>
                  <a:schemeClr val="tx1"/>
                </a:solidFill>
                <a:effectLst/>
                <a:latin typeface="+mn-lt"/>
                <a:ea typeface="+mn-ea"/>
                <a:cs typeface="+mn-cs"/>
              </a:rPr>
              <a:t> من منهجية العمل، والتي هي </a:t>
            </a:r>
            <a:r>
              <a:rPr lang="ar-SA" sz="1200" b="1" kern="1200" dirty="0" smtClean="0">
                <a:solidFill>
                  <a:schemeClr val="tx1"/>
                </a:solidFill>
                <a:effectLst/>
                <a:latin typeface="+mn-lt"/>
                <a:ea typeface="+mn-ea"/>
                <a:cs typeface="+mn-cs"/>
              </a:rPr>
              <a:t>مرحلة البلورة</a:t>
            </a:r>
            <a:r>
              <a:rPr lang="ar-SA" sz="1200" kern="1200" dirty="0" smtClean="0">
                <a:solidFill>
                  <a:schemeClr val="tx1"/>
                </a:solidFill>
                <a:effectLst/>
                <a:latin typeface="+mn-lt"/>
                <a:ea typeface="+mn-ea"/>
                <a:cs typeface="+mn-cs"/>
              </a:rPr>
              <a:t>، فتتمثل في تهيئ مشروع أرضيتين للعمل على المديين البعيد والقريب:</a:t>
            </a:r>
            <a:endParaRPr lang="fr-FR" sz="1200" kern="1200" dirty="0" smtClean="0">
              <a:solidFill>
                <a:schemeClr val="tx1"/>
              </a:solidFill>
              <a:effectLst/>
              <a:latin typeface="+mn-lt"/>
              <a:ea typeface="+mn-ea"/>
              <a:cs typeface="+mn-cs"/>
            </a:endParaRPr>
          </a:p>
          <a:p>
            <a:pPr lvl="0" rtl="1"/>
            <a:r>
              <a:rPr lang="ar-SA" sz="1200" kern="1200" dirty="0" smtClean="0">
                <a:solidFill>
                  <a:schemeClr val="tx1"/>
                </a:solidFill>
                <a:effectLst/>
                <a:latin typeface="+mn-lt"/>
                <a:ea typeface="+mn-ea"/>
                <a:cs typeface="+mn-cs"/>
              </a:rPr>
              <a:t>فعلى المدى البعيد، يتم العمل على تهيئ </a:t>
            </a:r>
            <a:r>
              <a:rPr lang="ar-SA" sz="1200" b="1" kern="1200" dirty="0" smtClean="0">
                <a:solidFill>
                  <a:schemeClr val="tx1"/>
                </a:solidFill>
                <a:effectLst/>
                <a:latin typeface="+mn-lt"/>
                <a:ea typeface="+mn-ea"/>
                <a:cs typeface="+mn-cs"/>
              </a:rPr>
              <a:t>مشروع الرؤية المستقبلية للمدرسة الجديدة</a:t>
            </a:r>
            <a:r>
              <a:rPr lang="ar-SA" sz="1200" kern="1200" dirty="0" smtClean="0">
                <a:solidFill>
                  <a:schemeClr val="tx1"/>
                </a:solidFill>
                <a:effectLst/>
                <a:latin typeface="+mn-lt"/>
                <a:ea typeface="+mn-ea"/>
                <a:cs typeface="+mn-cs"/>
              </a:rPr>
              <a:t>، وهو المشروع الذي سيتم إغناؤه على مستويين:</a:t>
            </a:r>
            <a:endParaRPr lang="fr-FR" sz="1200" kern="1200" dirty="0" smtClean="0">
              <a:solidFill>
                <a:schemeClr val="tx1"/>
              </a:solidFill>
              <a:effectLst/>
              <a:latin typeface="+mn-lt"/>
              <a:ea typeface="+mn-ea"/>
              <a:cs typeface="+mn-cs"/>
            </a:endParaRPr>
          </a:p>
          <a:p>
            <a:pPr rtl="1"/>
            <a:r>
              <a:rPr lang="fr-FR" sz="1200" kern="1200" dirty="0" smtClean="0">
                <a:solidFill>
                  <a:schemeClr val="tx1"/>
                </a:solidFill>
                <a:effectLst/>
                <a:latin typeface="+mn-lt"/>
                <a:ea typeface="+mn-ea"/>
                <a:cs typeface="+mn-cs"/>
              </a:rPr>
              <a:t> </a:t>
            </a:r>
            <a:r>
              <a:rPr lang="ar-SA" sz="1200" kern="1200" dirty="0" smtClean="0">
                <a:solidFill>
                  <a:schemeClr val="tx1"/>
                </a:solidFill>
                <a:effectLst/>
                <a:latin typeface="+mn-lt"/>
                <a:ea typeface="+mn-ea"/>
                <a:cs typeface="+mn-cs"/>
              </a:rPr>
              <a:t>أولا) إغناء المشروع في ضوء مضامين </a:t>
            </a:r>
            <a:r>
              <a:rPr lang="ar-SA" sz="1200" b="1" kern="1200" dirty="0" smtClean="0">
                <a:solidFill>
                  <a:schemeClr val="tx1"/>
                </a:solidFill>
                <a:effectLst/>
                <a:latin typeface="+mn-lt"/>
                <a:ea typeface="+mn-ea"/>
                <a:cs typeface="+mn-cs"/>
              </a:rPr>
              <a:t>التقرير الاستراتيجي للمجلس الأعلى للتربية والتكوين والبحث العلمي</a:t>
            </a:r>
            <a:r>
              <a:rPr lang="ar-SA" sz="1200" kern="1200" dirty="0" smtClean="0">
                <a:solidFill>
                  <a:schemeClr val="tx1"/>
                </a:solidFill>
                <a:effectLst/>
                <a:latin typeface="+mn-lt"/>
                <a:ea typeface="+mn-ea"/>
                <a:cs typeface="+mn-cs"/>
              </a:rPr>
              <a:t>، الذي سيوفر خارطة طريق الإصلاح المرتقب، والذي هو بصدد الإنجاز حاليا، بعد أن باشر المجلس مجموعة من التقييمات والتشخيصات </a:t>
            </a:r>
            <a:r>
              <a:rPr lang="ar-SA" sz="1200" kern="1200" dirty="0" err="1" smtClean="0">
                <a:solidFill>
                  <a:schemeClr val="tx1"/>
                </a:solidFill>
                <a:effectLst/>
                <a:latin typeface="+mn-lt"/>
                <a:ea typeface="+mn-ea"/>
                <a:cs typeface="+mn-cs"/>
              </a:rPr>
              <a:t>والاستماعات</a:t>
            </a:r>
            <a:r>
              <a:rPr lang="ar-SA" sz="1200" kern="1200" dirty="0" smtClean="0">
                <a:solidFill>
                  <a:schemeClr val="tx1"/>
                </a:solidFill>
                <a:effectLst/>
                <a:latin typeface="+mn-lt"/>
                <a:ea typeface="+mn-ea"/>
                <a:cs typeface="+mn-cs"/>
              </a:rPr>
              <a:t> والاستشارات، وانتهى من تنظيم الحوار الجهوي لتأهيل منظومة للتربية والتكوين والبحث العلمي.</a:t>
            </a:r>
            <a:endParaRPr lang="fr-FR" sz="1200" kern="1200" dirty="0" smtClean="0">
              <a:solidFill>
                <a:schemeClr val="tx1"/>
              </a:solidFill>
              <a:effectLst/>
              <a:latin typeface="+mn-lt"/>
              <a:ea typeface="+mn-ea"/>
              <a:cs typeface="+mn-cs"/>
            </a:endParaRPr>
          </a:p>
          <a:p>
            <a:pPr rtl="1"/>
            <a:r>
              <a:rPr lang="ar-SA" sz="1200" kern="1200" dirty="0" smtClean="0">
                <a:solidFill>
                  <a:schemeClr val="tx1"/>
                </a:solidFill>
                <a:effectLst/>
                <a:latin typeface="+mn-lt"/>
                <a:ea typeface="+mn-ea"/>
                <a:cs typeface="+mn-cs"/>
              </a:rPr>
              <a:t>كما أن المجلس الأعلى، باعتباره هيئةً استشاريةً مستقلةً، وفضاءً تعدديا للنقاش والتنسيق حول مختلف قضايا التربية والتكوين والبحث العلمي، مؤهلٌ لتقديم </a:t>
            </a:r>
            <a:r>
              <a:rPr lang="ar-SA" sz="1200" b="1" kern="1200" dirty="0" smtClean="0">
                <a:solidFill>
                  <a:schemeClr val="tx1"/>
                </a:solidFill>
                <a:effectLst/>
                <a:latin typeface="+mn-lt"/>
                <a:ea typeface="+mn-ea"/>
                <a:cs typeface="+mn-cs"/>
              </a:rPr>
              <a:t>الآراء حول مجموعة من الإشكاليات التي تقع في صلب الرهانات الكبرى لمنظومة التربية والتكوين</a:t>
            </a:r>
            <a:r>
              <a:rPr lang="ar-SA" sz="1200" kern="1200" dirty="0" smtClean="0">
                <a:solidFill>
                  <a:schemeClr val="tx1"/>
                </a:solidFill>
                <a:effectLst/>
                <a:latin typeface="+mn-lt"/>
                <a:ea typeface="+mn-ea"/>
                <a:cs typeface="+mn-cs"/>
              </a:rPr>
              <a:t>، كالمبادئ المؤسسة للمنظومة، والأهداف الأساسية والمعايير الوطنية، ولغات التدريس وتدريس اللغات، ونظام التقييم والإشهاد، وما إلى ذلك من إشكاليات مركزية للمنظومة التربوية. وهي الآراء التي ستقدم أجوبة ملموسة حول هذه القضايا، ستشكل سندا أساسيا لإغناء مشروعنا التربوي، واستكمال عناصره ومقوماته؛ </a:t>
            </a:r>
            <a:endParaRPr lang="fr-FR" sz="1200" kern="1200" dirty="0" smtClean="0">
              <a:solidFill>
                <a:schemeClr val="tx1"/>
              </a:solidFill>
              <a:effectLst/>
              <a:latin typeface="+mn-lt"/>
              <a:ea typeface="+mn-ea"/>
              <a:cs typeface="+mn-cs"/>
            </a:endParaRPr>
          </a:p>
          <a:p>
            <a:pPr rtl="1"/>
            <a:r>
              <a:rPr lang="ar-SA" sz="1200" kern="1200" dirty="0" smtClean="0">
                <a:solidFill>
                  <a:schemeClr val="tx1"/>
                </a:solidFill>
                <a:effectLst/>
                <a:latin typeface="+mn-lt"/>
                <a:ea typeface="+mn-ea"/>
                <a:cs typeface="+mn-cs"/>
              </a:rPr>
              <a:t>ثانيا) إغناء مشروع الرؤية المستقبلية، من خلال </a:t>
            </a:r>
            <a:r>
              <a:rPr lang="ar-SA" sz="1200" b="1" kern="1200" dirty="0" smtClean="0">
                <a:solidFill>
                  <a:schemeClr val="tx1"/>
                </a:solidFill>
                <a:effectLst/>
                <a:latin typeface="+mn-lt"/>
                <a:ea typeface="+mn-ea"/>
                <a:cs typeface="+mn-cs"/>
              </a:rPr>
              <a:t>تقاسمه مع مختلف المعنيين</a:t>
            </a:r>
            <a:r>
              <a:rPr lang="ar-SA" sz="1200" kern="1200" dirty="0" smtClean="0">
                <a:solidFill>
                  <a:schemeClr val="tx1"/>
                </a:solidFill>
                <a:effectLst/>
                <a:latin typeface="+mn-lt"/>
                <a:ea typeface="+mn-ea"/>
                <a:cs typeface="+mn-cs"/>
              </a:rPr>
              <a:t>، من مواطنين وفاعلين في منظومة التربية والتكوين، وخبراء، باعتبار ذلك شرطا أساسيا من شروط إنضاج التصورات والاختيارات، وعاملا رئيسيا من عوامل تعبئة وانخراط الجميع في </a:t>
            </a:r>
            <a:r>
              <a:rPr lang="ar-SA" sz="1200" kern="1200" dirty="0" err="1" smtClean="0">
                <a:solidFill>
                  <a:schemeClr val="tx1"/>
                </a:solidFill>
                <a:effectLst/>
                <a:latin typeface="+mn-lt"/>
                <a:ea typeface="+mn-ea"/>
                <a:cs typeface="+mn-cs"/>
              </a:rPr>
              <a:t>أجرأة</a:t>
            </a:r>
            <a:r>
              <a:rPr lang="ar-SA" sz="1200" kern="1200" dirty="0" smtClean="0">
                <a:solidFill>
                  <a:schemeClr val="tx1"/>
                </a:solidFill>
                <a:effectLst/>
                <a:latin typeface="+mn-lt"/>
                <a:ea typeface="+mn-ea"/>
                <a:cs typeface="+mn-cs"/>
              </a:rPr>
              <a:t> وتفعيل المشروع. </a:t>
            </a:r>
            <a:endParaRPr lang="fr-FR" sz="1200" kern="1200" dirty="0" smtClean="0">
              <a:solidFill>
                <a:schemeClr val="tx1"/>
              </a:solidFill>
              <a:effectLst/>
              <a:latin typeface="+mn-lt"/>
              <a:ea typeface="+mn-ea"/>
              <a:cs typeface="+mn-cs"/>
            </a:endParaRPr>
          </a:p>
          <a:p>
            <a:pPr lvl="0" rtl="1"/>
            <a:r>
              <a:rPr lang="ar-SA" sz="1200" kern="1200" dirty="0" smtClean="0">
                <a:solidFill>
                  <a:schemeClr val="tx1"/>
                </a:solidFill>
                <a:effectLst/>
                <a:latin typeface="+mn-lt"/>
                <a:ea typeface="+mn-ea"/>
                <a:cs typeface="+mn-cs"/>
              </a:rPr>
              <a:t>أما على المدى القريب، فسيتم اعتماد مجموعة من </a:t>
            </a:r>
            <a:r>
              <a:rPr lang="ar-SA" sz="1200" b="1" kern="1200" dirty="0" smtClean="0">
                <a:solidFill>
                  <a:schemeClr val="tx1"/>
                </a:solidFill>
                <a:effectLst/>
                <a:latin typeface="+mn-lt"/>
                <a:ea typeface="+mn-ea"/>
                <a:cs typeface="+mn-cs"/>
              </a:rPr>
              <a:t>التدابير ذات الأولوية</a:t>
            </a:r>
            <a:r>
              <a:rPr lang="ar-SA" sz="1200" kern="1200" dirty="0" smtClean="0">
                <a:solidFill>
                  <a:schemeClr val="tx1"/>
                </a:solidFill>
                <a:effectLst/>
                <a:latin typeface="+mn-lt"/>
                <a:ea typeface="+mn-ea"/>
                <a:cs typeface="+mn-cs"/>
              </a:rPr>
              <a:t>، التي تتمحور عموما حول مجموعة من المجالات والأهداف الأساسية، التي تتوخى، بشكل عام، تحقيق النجاعة والفعالية، وجودة </a:t>
            </a:r>
            <a:r>
              <a:rPr lang="ar-SA" sz="1200" kern="1200" dirty="0" err="1" smtClean="0">
                <a:solidFill>
                  <a:schemeClr val="tx1"/>
                </a:solidFill>
                <a:effectLst/>
                <a:latin typeface="+mn-lt"/>
                <a:ea typeface="+mn-ea"/>
                <a:cs typeface="+mn-cs"/>
              </a:rPr>
              <a:t>التعلمات</a:t>
            </a:r>
            <a:r>
              <a:rPr lang="ar-SA" sz="1200" kern="1200" dirty="0" smtClean="0">
                <a:solidFill>
                  <a:schemeClr val="tx1"/>
                </a:solidFill>
                <a:effectLst/>
                <a:latin typeface="+mn-lt"/>
                <a:ea typeface="+mn-ea"/>
                <a:cs typeface="+mn-cs"/>
              </a:rPr>
              <a:t>، والاندماج بين قطاعي التربية الوطنية والتكوين المهني، وتعزيز التحكم في اللغات والتواصل، وكذا تخليق المدرسة المغربية.</a:t>
            </a:r>
            <a:endParaRPr lang="fr-FR" sz="1200" kern="1200" dirty="0" smtClean="0">
              <a:solidFill>
                <a:schemeClr val="tx1"/>
              </a:solidFill>
              <a:effectLst/>
              <a:latin typeface="+mn-lt"/>
              <a:ea typeface="+mn-ea"/>
              <a:cs typeface="+mn-cs"/>
            </a:endParaRPr>
          </a:p>
          <a:p>
            <a:pPr rtl="1"/>
            <a:r>
              <a:rPr lang="ar-SA" sz="1200" kern="1200" dirty="0" smtClean="0">
                <a:solidFill>
                  <a:schemeClr val="tx1"/>
                </a:solidFill>
                <a:effectLst/>
                <a:latin typeface="+mn-lt"/>
                <a:ea typeface="+mn-ea"/>
                <a:cs typeface="+mn-cs"/>
              </a:rPr>
              <a:t>أما </a:t>
            </a:r>
            <a:r>
              <a:rPr lang="ar-SA" sz="1200" b="1" kern="1200" dirty="0" smtClean="0">
                <a:solidFill>
                  <a:schemeClr val="tx1"/>
                </a:solidFill>
                <a:effectLst/>
                <a:latin typeface="+mn-lt"/>
                <a:ea typeface="+mn-ea"/>
                <a:cs typeface="+mn-cs"/>
              </a:rPr>
              <a:t>المرحلة الثالثة والأخيرة</a:t>
            </a:r>
            <a:r>
              <a:rPr lang="ar-SA" sz="1200" kern="1200" dirty="0" smtClean="0">
                <a:solidFill>
                  <a:schemeClr val="tx1"/>
                </a:solidFill>
                <a:effectLst/>
                <a:latin typeface="+mn-lt"/>
                <a:ea typeface="+mn-ea"/>
                <a:cs typeface="+mn-cs"/>
              </a:rPr>
              <a:t> من منهجية العمل، والتي هي </a:t>
            </a:r>
            <a:r>
              <a:rPr lang="ar-SA" sz="1200" b="1" kern="1200" dirty="0" smtClean="0">
                <a:solidFill>
                  <a:schemeClr val="tx1"/>
                </a:solidFill>
                <a:effectLst/>
                <a:latin typeface="+mn-lt"/>
                <a:ea typeface="+mn-ea"/>
                <a:cs typeface="+mn-cs"/>
              </a:rPr>
              <a:t>مرحلة التخطيط والإنجاز</a:t>
            </a:r>
            <a:r>
              <a:rPr lang="ar-SA" sz="1200" kern="1200" dirty="0" smtClean="0">
                <a:solidFill>
                  <a:schemeClr val="tx1"/>
                </a:solidFill>
                <a:effectLst/>
                <a:latin typeface="+mn-lt"/>
                <a:ea typeface="+mn-ea"/>
                <a:cs typeface="+mn-cs"/>
              </a:rPr>
              <a:t>، فتكمن في العمل، فور تحضير المشروع النهائي للرؤية المستقبلية، على وضع </a:t>
            </a:r>
            <a:r>
              <a:rPr lang="ar-SA" sz="1200" b="1" kern="1200" dirty="0" smtClean="0">
                <a:solidFill>
                  <a:schemeClr val="tx1"/>
                </a:solidFill>
                <a:effectLst/>
                <a:latin typeface="+mn-lt"/>
                <a:ea typeface="+mn-ea"/>
                <a:cs typeface="+mn-cs"/>
              </a:rPr>
              <a:t>استراتيجية وخطة عمل إجرائية لتفعيل مضامين هذا المشروع المستقبلي</a:t>
            </a:r>
            <a:r>
              <a:rPr lang="ar-SA" sz="1200" kern="1200" dirty="0" smtClean="0">
                <a:solidFill>
                  <a:schemeClr val="tx1"/>
                </a:solidFill>
                <a:effectLst/>
                <a:latin typeface="+mn-lt"/>
                <a:ea typeface="+mn-ea"/>
                <a:cs typeface="+mn-cs"/>
              </a:rPr>
              <a:t>، ستشمل مضامينها مختلف مجالات المنظومة التربوية، سواء تعلق الأمر بالنموذج البيداغوجي، أو بالعرض المدرسي، أو بتدبير الموارد البشرية، أو بحكامة المنظومة التربوية. </a:t>
            </a:r>
            <a:endParaRPr lang="fr-FR" sz="1200" kern="1200" dirty="0" smtClean="0">
              <a:solidFill>
                <a:schemeClr val="tx1"/>
              </a:solidFill>
              <a:effectLst/>
              <a:latin typeface="+mn-lt"/>
              <a:ea typeface="+mn-ea"/>
              <a:cs typeface="+mn-cs"/>
            </a:endParaRPr>
          </a:p>
          <a:p>
            <a:pPr rtl="1"/>
            <a:r>
              <a:rPr lang="ar-SA" sz="1200" kern="1200" dirty="0" smtClean="0">
                <a:solidFill>
                  <a:schemeClr val="tx1"/>
                </a:solidFill>
                <a:effectLst/>
                <a:latin typeface="+mn-lt"/>
                <a:ea typeface="+mn-ea"/>
                <a:cs typeface="+mn-cs"/>
              </a:rPr>
              <a:t>كما سيتم خلال هذه المرحلة، العمل على </a:t>
            </a:r>
            <a:r>
              <a:rPr lang="ar-SA" sz="1200" b="1" kern="1200" dirty="0" smtClean="0">
                <a:solidFill>
                  <a:schemeClr val="tx1"/>
                </a:solidFill>
                <a:effectLst/>
                <a:latin typeface="+mn-lt"/>
                <a:ea typeface="+mn-ea"/>
                <a:cs typeface="+mn-cs"/>
              </a:rPr>
              <a:t>تحقيق التعبئة المجتمعية الشاملة حول المدرسة المغربية</a:t>
            </a:r>
            <a:r>
              <a:rPr lang="ar-SA" sz="1200" kern="1200" dirty="0" smtClean="0">
                <a:solidFill>
                  <a:schemeClr val="tx1"/>
                </a:solidFill>
                <a:effectLst/>
                <a:latin typeface="+mn-lt"/>
                <a:ea typeface="+mn-ea"/>
                <a:cs typeface="+mn-cs"/>
              </a:rPr>
              <a:t>، لضمان انخراط كل المتدخلين والمعنيين، من هيئات دستورية، وأسر، وفاعلين من داخل المنظومة التربوية، وإدارات محلية وترابية، ومجتمع مدني، وشركاء اقتصاديين واجتماعيين، وشركاء دوليين، وغيرهم من الفاعلين والشركاء.</a:t>
            </a:r>
            <a:endParaRPr lang="fr-FR" sz="1200" kern="1200" dirty="0" smtClean="0">
              <a:solidFill>
                <a:schemeClr val="tx1"/>
              </a:solidFill>
              <a:effectLst/>
              <a:latin typeface="+mn-lt"/>
              <a:ea typeface="+mn-ea"/>
              <a:cs typeface="+mn-cs"/>
            </a:endParaRPr>
          </a:p>
          <a:p>
            <a:pPr rtl="1"/>
            <a:r>
              <a:rPr lang="ar-SA" sz="1200" kern="1200" dirty="0" smtClean="0">
                <a:solidFill>
                  <a:schemeClr val="tx1"/>
                </a:solidFill>
                <a:effectLst/>
                <a:latin typeface="+mn-lt"/>
                <a:ea typeface="+mn-ea"/>
                <a:cs typeface="+mn-cs"/>
              </a:rPr>
              <a:t> فمساهمة وانخراط الجميع في مجهود تأهيل المدرسة المغربية، باعتبارها أفقا مشتركا للجميع، هو مطلب ضروري وحيوي، وشرط أساسي من شروط النجاح.</a:t>
            </a:r>
            <a:endParaRPr lang="fr-FR" sz="1200" kern="1200" dirty="0" smtClean="0">
              <a:solidFill>
                <a:schemeClr val="tx1"/>
              </a:solidFill>
              <a:effectLst/>
              <a:latin typeface="+mn-lt"/>
              <a:ea typeface="+mn-ea"/>
              <a:cs typeface="+mn-cs"/>
            </a:endParaRPr>
          </a:p>
          <a:p>
            <a:r>
              <a:rPr lang="ar-SA" sz="1200" kern="1200" dirty="0" smtClean="0">
                <a:solidFill>
                  <a:schemeClr val="tx1"/>
                </a:solidFill>
                <a:effectLst/>
                <a:latin typeface="+mn-lt"/>
                <a:ea typeface="+mn-ea"/>
                <a:cs typeface="+mn-cs"/>
              </a:rPr>
              <a:t/>
            </a:r>
            <a:br>
              <a:rPr lang="ar-SA" sz="1200" kern="1200" dirty="0" smtClean="0">
                <a:solidFill>
                  <a:schemeClr val="tx1"/>
                </a:solidFill>
                <a:effectLst/>
                <a:latin typeface="+mn-lt"/>
                <a:ea typeface="+mn-ea"/>
                <a:cs typeface="+mn-cs"/>
              </a:rPr>
            </a:br>
            <a:endParaRPr lang="fr-FR" dirty="0"/>
          </a:p>
        </p:txBody>
      </p:sp>
      <p:sp>
        <p:nvSpPr>
          <p:cNvPr id="4" name="Espace réservé du numéro de diapositive 3"/>
          <p:cNvSpPr>
            <a:spLocks noGrp="1"/>
          </p:cNvSpPr>
          <p:nvPr>
            <p:ph type="sldNum" sz="quarter" idx="10"/>
          </p:nvPr>
        </p:nvSpPr>
        <p:spPr/>
        <p:txBody>
          <a:bodyPr/>
          <a:lstStyle/>
          <a:p>
            <a:fld id="{4DF2E903-D57D-430D-B97D-A4215C1FC8F4}" type="slidenum">
              <a:rPr lang="fr-FR" smtClean="0"/>
              <a:pPr/>
              <a:t>8</a:t>
            </a:fld>
            <a:endParaRPr lang="fr-FR"/>
          </a:p>
        </p:txBody>
      </p:sp>
    </p:spTree>
    <p:extLst>
      <p:ext uri="{BB962C8B-B14F-4D97-AF65-F5344CB8AC3E}">
        <p14:creationId xmlns="" xmlns:p14="http://schemas.microsoft.com/office/powerpoint/2010/main" val="22163593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rtl="1"/>
            <a:r>
              <a:rPr lang="ar-SA" sz="1200" kern="1200" dirty="0" smtClean="0">
                <a:solidFill>
                  <a:schemeClr val="tx1"/>
                </a:solidFill>
                <a:effectLst/>
                <a:latin typeface="+mn-lt"/>
                <a:ea typeface="+mn-ea"/>
                <a:cs typeface="+mn-cs"/>
              </a:rPr>
              <a:t>تعلمون، فإن هذه اللقاءات التشاورية جاءت في سياق التوجيهات الملكية السامية الداعية إلى ضرورة إجراء وقفة موضوعية مع الذات، لتقييم منجزات المنظومة التربوية، وتحديد مكامن ضعفها واختلالاتها، مع اعتماد النقاش الواسع والبناء في مقاربة قضايا التربية والتكوين.</a:t>
            </a:r>
            <a:endParaRPr lang="fr-FR" sz="1200" kern="1200" dirty="0" smtClean="0">
              <a:solidFill>
                <a:schemeClr val="tx1"/>
              </a:solidFill>
              <a:effectLst/>
              <a:latin typeface="+mn-lt"/>
              <a:ea typeface="+mn-ea"/>
              <a:cs typeface="+mn-cs"/>
            </a:endParaRPr>
          </a:p>
          <a:p>
            <a:pPr rtl="1"/>
            <a:r>
              <a:rPr lang="ar-SA" sz="1200" kern="1200" dirty="0" smtClean="0">
                <a:solidFill>
                  <a:schemeClr val="tx1"/>
                </a:solidFill>
                <a:effectLst/>
                <a:latin typeface="+mn-lt"/>
                <a:ea typeface="+mn-ea"/>
                <a:cs typeface="+mn-cs"/>
              </a:rPr>
              <a:t>ومن جهة أخرى، فإن المشاورات، اندرجت في سياق تَتَلَمَّسُ فيه المنظومة التربوية، السبل الكفيلة بتحقيق التغيير المنشود، من خلال استحضار رؤية </a:t>
            </a:r>
            <a:r>
              <a:rPr lang="ar-SA" sz="1200" kern="1200" dirty="0" err="1" smtClean="0">
                <a:solidFill>
                  <a:schemeClr val="tx1"/>
                </a:solidFill>
                <a:effectLst/>
                <a:latin typeface="+mn-lt"/>
                <a:ea typeface="+mn-ea"/>
                <a:cs typeface="+mn-cs"/>
              </a:rPr>
              <a:t>وانتظارات</a:t>
            </a:r>
            <a:r>
              <a:rPr lang="ar-SA" sz="1200" kern="1200" dirty="0" smtClean="0">
                <a:solidFill>
                  <a:schemeClr val="tx1"/>
                </a:solidFill>
                <a:effectLst/>
                <a:latin typeface="+mn-lt"/>
                <a:ea typeface="+mn-ea"/>
                <a:cs typeface="+mn-cs"/>
              </a:rPr>
              <a:t> مختلف أطياف المجتمع المغربي، وتحقيق التعبئة الشاملة حول المدرسة المغربية، سواء خلال مرحلة بناء التصورات، أو أثناء تفعيلها على أرض الواقع. </a:t>
            </a:r>
            <a:endParaRPr lang="fr-FR" sz="1200" kern="1200" dirty="0" smtClean="0">
              <a:solidFill>
                <a:schemeClr val="tx1"/>
              </a:solidFill>
              <a:effectLst/>
              <a:latin typeface="+mn-lt"/>
              <a:ea typeface="+mn-ea"/>
              <a:cs typeface="+mn-cs"/>
            </a:endParaRPr>
          </a:p>
          <a:p>
            <a:pPr rtl="1"/>
            <a:r>
              <a:rPr lang="ar-MA" sz="1200" kern="1200" dirty="0" smtClean="0">
                <a:solidFill>
                  <a:schemeClr val="tx1"/>
                </a:solidFill>
                <a:effectLst/>
                <a:latin typeface="+mn-lt"/>
                <a:ea typeface="+mn-ea"/>
                <a:cs typeface="+mn-cs"/>
              </a:rPr>
              <a:t>وكان </a:t>
            </a:r>
            <a:r>
              <a:rPr lang="ar-SA" sz="1200" kern="1200" dirty="0" smtClean="0">
                <a:solidFill>
                  <a:schemeClr val="tx1"/>
                </a:solidFill>
                <a:effectLst/>
                <a:latin typeface="+mn-lt"/>
                <a:ea typeface="+mn-ea"/>
                <a:cs typeface="+mn-cs"/>
              </a:rPr>
              <a:t>الهدف من هذه اللقاءات التشاورية مزدوجا:</a:t>
            </a:r>
            <a:endParaRPr lang="fr-FR" sz="1200" kern="1200" dirty="0" smtClean="0">
              <a:solidFill>
                <a:schemeClr val="tx1"/>
              </a:solidFill>
              <a:effectLst/>
              <a:latin typeface="+mn-lt"/>
              <a:ea typeface="+mn-ea"/>
              <a:cs typeface="+mn-cs"/>
            </a:endParaRPr>
          </a:p>
          <a:p>
            <a:pPr lvl="0" rtl="1"/>
            <a:r>
              <a:rPr lang="ar-SA" sz="1200" kern="1200" dirty="0" smtClean="0">
                <a:solidFill>
                  <a:schemeClr val="tx1"/>
                </a:solidFill>
                <a:effectLst/>
                <a:latin typeface="+mn-lt"/>
                <a:ea typeface="+mn-ea"/>
                <a:cs typeface="+mn-cs"/>
              </a:rPr>
              <a:t>الهدف الأول له </a:t>
            </a:r>
            <a:r>
              <a:rPr lang="ar-SA" sz="1200" b="1" kern="1200" dirty="0" smtClean="0">
                <a:solidFill>
                  <a:schemeClr val="tx1"/>
                </a:solidFill>
                <a:effectLst/>
                <a:latin typeface="+mn-lt"/>
                <a:ea typeface="+mn-ea"/>
                <a:cs typeface="+mn-cs"/>
              </a:rPr>
              <a:t>طبيعة تشخيصية</a:t>
            </a:r>
            <a:r>
              <a:rPr lang="ar-SA" sz="1200" kern="1200" dirty="0" smtClean="0">
                <a:solidFill>
                  <a:schemeClr val="tx1"/>
                </a:solidFill>
                <a:effectLst/>
                <a:latin typeface="+mn-lt"/>
                <a:ea typeface="+mn-ea"/>
                <a:cs typeface="+mn-cs"/>
              </a:rPr>
              <a:t>، من خلال رصد الاختلالات الأساسية للمنظومة التربوية، التي تحد من فعاليتها ومردوديتها وجودة منتوجها التربوي. وإذا كان هذا المستوى من التشخيص، أمر مهم في حد ذاته، فإن هذه المشاورات، وكما لمستم ذلك، ذهبت إلى أبعد من ذلك، وانكبت على ما هو أهم، خلال التحليل الموضوعي للعوامل والأسباب الكامنة وراء إخفاقات المنظومة التربوية، باعتبار ذلك المدخل الأساسي نحو استشراف سبل التغيير، واقتراح المداخل الحقيقة للإصلاح؛ فلا علاج بدون تشخيص يَنفُذُ إلى أصل الداء.</a:t>
            </a:r>
            <a:endParaRPr lang="fr-FR" sz="1200" kern="1200" dirty="0" smtClean="0">
              <a:solidFill>
                <a:schemeClr val="tx1"/>
              </a:solidFill>
              <a:effectLst/>
              <a:latin typeface="+mn-lt"/>
              <a:ea typeface="+mn-ea"/>
              <a:cs typeface="+mn-cs"/>
            </a:endParaRPr>
          </a:p>
          <a:p>
            <a:pPr lvl="0" rtl="1"/>
            <a:r>
              <a:rPr lang="ar-SA" sz="1200" kern="1200" dirty="0" smtClean="0">
                <a:solidFill>
                  <a:schemeClr val="tx1"/>
                </a:solidFill>
                <a:effectLst/>
                <a:latin typeface="+mn-lt"/>
                <a:ea typeface="+mn-ea"/>
                <a:cs typeface="+mn-cs"/>
              </a:rPr>
              <a:t>أما الهدف الثاني للمشاورات، فهو ذو </a:t>
            </a:r>
            <a:r>
              <a:rPr lang="ar-SA" sz="1200" b="1" kern="1200" dirty="0" smtClean="0">
                <a:solidFill>
                  <a:schemeClr val="tx1"/>
                </a:solidFill>
                <a:effectLst/>
                <a:latin typeface="+mn-lt"/>
                <a:ea typeface="+mn-ea"/>
                <a:cs typeface="+mn-cs"/>
              </a:rPr>
              <a:t>طبيعة استشرافية</a:t>
            </a:r>
            <a:r>
              <a:rPr lang="ar-SA" sz="1200" kern="1200" dirty="0" smtClean="0">
                <a:solidFill>
                  <a:schemeClr val="tx1"/>
                </a:solidFill>
                <a:effectLst/>
                <a:latin typeface="+mn-lt"/>
                <a:ea typeface="+mn-ea"/>
                <a:cs typeface="+mn-cs"/>
              </a:rPr>
              <a:t>، تروم التعرف على </a:t>
            </a:r>
            <a:r>
              <a:rPr lang="ar-SA" sz="1200" kern="1200" dirty="0" err="1" smtClean="0">
                <a:solidFill>
                  <a:schemeClr val="tx1"/>
                </a:solidFill>
                <a:effectLst/>
                <a:latin typeface="+mn-lt"/>
                <a:ea typeface="+mn-ea"/>
                <a:cs typeface="+mn-cs"/>
              </a:rPr>
              <a:t>انتظارات</a:t>
            </a:r>
            <a:r>
              <a:rPr lang="ar-SA" sz="1200" kern="1200" dirty="0" smtClean="0">
                <a:solidFill>
                  <a:schemeClr val="tx1"/>
                </a:solidFill>
                <a:effectLst/>
                <a:latin typeface="+mn-lt"/>
                <a:ea typeface="+mn-ea"/>
                <a:cs typeface="+mn-cs"/>
              </a:rPr>
              <a:t> جميع الفئات المستهدفة، مع بلورة الاقتراحات العملية الكفيلة بتجاوز الوضعية الحالية للمدرسة المغربية، ورسم معالم وأولويات مشروع تربوي جديد على المدى القصير والمتوسط والبعيد.</a:t>
            </a:r>
            <a:endParaRPr lang="fr-FR" sz="1200" kern="1200" dirty="0" smtClean="0">
              <a:solidFill>
                <a:schemeClr val="tx1"/>
              </a:solidFill>
              <a:effectLst/>
              <a:latin typeface="+mn-lt"/>
              <a:ea typeface="+mn-ea"/>
              <a:cs typeface="+mn-cs"/>
            </a:endParaRPr>
          </a:p>
          <a:p>
            <a:pPr rtl="1"/>
            <a:r>
              <a:rPr lang="ar-SA" sz="1200" kern="1200" dirty="0" smtClean="0">
                <a:solidFill>
                  <a:schemeClr val="tx1"/>
                </a:solidFill>
                <a:effectLst/>
                <a:latin typeface="+mn-lt"/>
                <a:ea typeface="+mn-ea"/>
                <a:cs typeface="+mn-cs"/>
              </a:rPr>
              <a:t> </a:t>
            </a:r>
            <a:endParaRPr lang="fr-FR" sz="1200" kern="1200" dirty="0" smtClean="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4DF2E903-D57D-430D-B97D-A4215C1FC8F4}" type="slidenum">
              <a:rPr lang="fr-FR" smtClean="0"/>
              <a:pPr/>
              <a:t>10</a:t>
            </a:fld>
            <a:endParaRPr lang="fr-FR"/>
          </a:p>
        </p:txBody>
      </p:sp>
    </p:spTree>
    <p:extLst>
      <p:ext uri="{BB962C8B-B14F-4D97-AF65-F5344CB8AC3E}">
        <p14:creationId xmlns="" xmlns:p14="http://schemas.microsoft.com/office/powerpoint/2010/main" val="41076447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rtl="1"/>
            <a:r>
              <a:rPr lang="ar-SA" sz="1200" kern="1200" dirty="0" smtClean="0">
                <a:solidFill>
                  <a:schemeClr val="tx1"/>
                </a:solidFill>
                <a:effectLst/>
                <a:latin typeface="+mn-lt"/>
                <a:ea typeface="+mn-ea"/>
                <a:cs typeface="+mn-cs"/>
              </a:rPr>
              <a:t>وقد اتسمت هذه اللقاءات التشاورية بالشمولية، حيث تناولت مختلف المجالات والإشكالات الجوهرية لمنظومة التربية والتكوين.</a:t>
            </a:r>
            <a:endParaRPr lang="fr-FR" sz="1200" kern="1200" dirty="0" smtClean="0">
              <a:solidFill>
                <a:schemeClr val="tx1"/>
              </a:solidFill>
              <a:effectLst/>
              <a:latin typeface="+mn-lt"/>
              <a:ea typeface="+mn-ea"/>
              <a:cs typeface="+mn-cs"/>
            </a:endParaRPr>
          </a:p>
          <a:p>
            <a:pPr rtl="1"/>
            <a:r>
              <a:rPr lang="ar-SA" sz="1200" kern="1200" dirty="0" smtClean="0">
                <a:solidFill>
                  <a:schemeClr val="tx1"/>
                </a:solidFill>
                <a:effectLst/>
                <a:latin typeface="+mn-lt"/>
                <a:ea typeface="+mn-ea"/>
                <a:cs typeface="+mn-cs"/>
              </a:rPr>
              <a:t>وهكذا، فقد تم التطرق للقضايا المرتبطة بالتأطير العام للمنظومة الوطنية للتربية والتكوين، كالسياسة التربوية ووظيفة المدرسة.</a:t>
            </a:r>
            <a:endParaRPr lang="fr-FR" sz="1200" kern="1200" dirty="0" smtClean="0">
              <a:solidFill>
                <a:schemeClr val="tx1"/>
              </a:solidFill>
              <a:effectLst/>
              <a:latin typeface="+mn-lt"/>
              <a:ea typeface="+mn-ea"/>
              <a:cs typeface="+mn-cs"/>
            </a:endParaRPr>
          </a:p>
          <a:p>
            <a:pPr rtl="1"/>
            <a:r>
              <a:rPr lang="ar-SA" sz="1200" kern="1200" dirty="0" smtClean="0">
                <a:solidFill>
                  <a:schemeClr val="tx1"/>
                </a:solidFill>
                <a:effectLst/>
                <a:latin typeface="+mn-lt"/>
                <a:ea typeface="+mn-ea"/>
                <a:cs typeface="+mn-cs"/>
              </a:rPr>
              <a:t>كما تَمَّ تناول المواضيع المرتبطة بالعرض التربوي، في ارتباطها بإشكالية تعميم </a:t>
            </a:r>
            <a:r>
              <a:rPr lang="ar-SA" sz="1200" kern="1200" dirty="0" err="1" smtClean="0">
                <a:solidFill>
                  <a:schemeClr val="tx1"/>
                </a:solidFill>
                <a:effectLst/>
                <a:latin typeface="+mn-lt"/>
                <a:ea typeface="+mn-ea"/>
                <a:cs typeface="+mn-cs"/>
              </a:rPr>
              <a:t>التمدرس</a:t>
            </a:r>
            <a:r>
              <a:rPr lang="ar-SA" sz="1200" kern="1200" dirty="0" smtClean="0">
                <a:solidFill>
                  <a:schemeClr val="tx1"/>
                </a:solidFill>
                <a:effectLst/>
                <a:latin typeface="+mn-lt"/>
                <a:ea typeface="+mn-ea"/>
                <a:cs typeface="+mn-cs"/>
              </a:rPr>
              <a:t>، وتحقيق إلزامية التعليم.</a:t>
            </a:r>
            <a:endParaRPr lang="fr-FR" sz="1200" kern="1200" dirty="0" smtClean="0">
              <a:solidFill>
                <a:schemeClr val="tx1"/>
              </a:solidFill>
              <a:effectLst/>
              <a:latin typeface="+mn-lt"/>
              <a:ea typeface="+mn-ea"/>
              <a:cs typeface="+mn-cs"/>
            </a:endParaRPr>
          </a:p>
          <a:p>
            <a:pPr rtl="1"/>
            <a:r>
              <a:rPr lang="ar-SA" sz="1200" kern="1200" dirty="0" smtClean="0">
                <a:solidFill>
                  <a:schemeClr val="tx1"/>
                </a:solidFill>
                <a:effectLst/>
                <a:latin typeface="+mn-lt"/>
                <a:ea typeface="+mn-ea"/>
                <a:cs typeface="+mn-cs"/>
              </a:rPr>
              <a:t>وتَمَّ كذلك التداول في المواضيع المرتبطة بجوهر عمل المنظومة التربوية، أي القضايا ذات العمق البيداغوجي، وذلك في علاقتها بسؤال جودة </a:t>
            </a:r>
            <a:r>
              <a:rPr lang="ar-SA" sz="1200" kern="1200" dirty="0" err="1" smtClean="0">
                <a:solidFill>
                  <a:schemeClr val="tx1"/>
                </a:solidFill>
                <a:effectLst/>
                <a:latin typeface="+mn-lt"/>
                <a:ea typeface="+mn-ea"/>
                <a:cs typeface="+mn-cs"/>
              </a:rPr>
              <a:t>التعلمات</a:t>
            </a:r>
            <a:r>
              <a:rPr lang="ar-SA" sz="1200" kern="1200" dirty="0" smtClean="0">
                <a:solidFill>
                  <a:schemeClr val="tx1"/>
                </a:solidFill>
                <a:effectLst/>
                <a:latin typeface="+mn-lt"/>
                <a:ea typeface="+mn-ea"/>
                <a:cs typeface="+mn-cs"/>
              </a:rPr>
              <a:t>.</a:t>
            </a:r>
            <a:endParaRPr lang="fr-FR" sz="1200" kern="1200" dirty="0" smtClean="0">
              <a:solidFill>
                <a:schemeClr val="tx1"/>
              </a:solidFill>
              <a:effectLst/>
              <a:latin typeface="+mn-lt"/>
              <a:ea typeface="+mn-ea"/>
              <a:cs typeface="+mn-cs"/>
            </a:endParaRPr>
          </a:p>
          <a:p>
            <a:pPr rtl="1"/>
            <a:r>
              <a:rPr lang="ar-SA" sz="1200" kern="1200" dirty="0" smtClean="0">
                <a:solidFill>
                  <a:schemeClr val="tx1"/>
                </a:solidFill>
                <a:effectLst/>
                <a:latin typeface="+mn-lt"/>
                <a:ea typeface="+mn-ea"/>
                <a:cs typeface="+mn-cs"/>
              </a:rPr>
              <a:t>كما أن القضايا الأخرى المرتبطة بتدبير الموارد البشرية وبحكامة المنظومة التربوية، كان لها نصيبها الوافر من النقاش والتحليل، باعتبارهما ركيزتين أساسيتين من ركائز تحقيق أهداف الإصلاح. </a:t>
            </a:r>
            <a:endParaRPr lang="fr-FR" sz="1200" kern="1200" dirty="0" smtClean="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4DF2E903-D57D-430D-B97D-A4215C1FC8F4}" type="slidenum">
              <a:rPr lang="fr-FR" smtClean="0"/>
              <a:pPr/>
              <a:t>11</a:t>
            </a:fld>
            <a:endParaRPr lang="fr-FR"/>
          </a:p>
        </p:txBody>
      </p:sp>
    </p:spTree>
    <p:extLst>
      <p:ext uri="{BB962C8B-B14F-4D97-AF65-F5344CB8AC3E}">
        <p14:creationId xmlns="" xmlns:p14="http://schemas.microsoft.com/office/powerpoint/2010/main" val="835969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rtl="1"/>
            <a:r>
              <a:rPr lang="ar-SA" sz="1200" kern="1200" dirty="0" smtClean="0">
                <a:solidFill>
                  <a:schemeClr val="tx1"/>
                </a:solidFill>
                <a:effectLst/>
                <a:latin typeface="+mn-lt"/>
                <a:ea typeface="+mn-ea"/>
                <a:cs typeface="+mn-cs"/>
              </a:rPr>
              <a:t>إذا كانت اللقاءات التشاورية قد اتسمت بالشمولية في المواضيع المطروحة للنقاش، فقد سارت على نفس المنوال فيما يتعلق بالفئات المشاركة، حيث تم توسيع دائرة النقاش قدر الإمكان، لتشمل مجموع الفاعلين والمتدخلين والمهتمين، سواء من داخل المنظومة التربوية أو من خارجها، وذلك رغبة من الوزارة في الاستفادة من مختلف الفعاليات والكفاءات التي تزخر بها المنظومة التربوية، والمجتمع المغربي، في تلمس معالم المشروع التربوي الجديد، وسعيا وراء الإحاطة </a:t>
            </a:r>
            <a:r>
              <a:rPr lang="ar-SA" sz="1200" kern="1200" dirty="0" err="1" smtClean="0">
                <a:solidFill>
                  <a:schemeClr val="tx1"/>
                </a:solidFill>
                <a:effectLst/>
                <a:latin typeface="+mn-lt"/>
                <a:ea typeface="+mn-ea"/>
                <a:cs typeface="+mn-cs"/>
              </a:rPr>
              <a:t>بانتظارات</a:t>
            </a:r>
            <a:r>
              <a:rPr lang="ar-SA" sz="1200" kern="1200" dirty="0" smtClean="0">
                <a:solidFill>
                  <a:schemeClr val="tx1"/>
                </a:solidFill>
                <a:effectLst/>
                <a:latin typeface="+mn-lt"/>
                <a:ea typeface="+mn-ea"/>
                <a:cs typeface="+mn-cs"/>
              </a:rPr>
              <a:t> وتطلعات الجميع إزاء المدرسة المغربية.</a:t>
            </a:r>
            <a:endParaRPr lang="fr-FR" sz="1200" kern="1200" dirty="0" smtClean="0">
              <a:solidFill>
                <a:schemeClr val="tx1"/>
              </a:solidFill>
              <a:effectLst/>
              <a:latin typeface="+mn-lt"/>
              <a:ea typeface="+mn-ea"/>
              <a:cs typeface="+mn-cs"/>
            </a:endParaRPr>
          </a:p>
          <a:p>
            <a:pPr rtl="1"/>
            <a:r>
              <a:rPr lang="ar-MA" sz="1200" kern="1200" dirty="0" smtClean="0">
                <a:solidFill>
                  <a:schemeClr val="tx1"/>
                </a:solidFill>
                <a:effectLst/>
                <a:latin typeface="+mn-lt"/>
                <a:ea typeface="+mn-ea"/>
                <a:cs typeface="+mn-cs"/>
              </a:rPr>
              <a:t>وهكذا، فقد عرفت المشاورات مشاركة:</a:t>
            </a:r>
            <a:endParaRPr lang="fr-FR" sz="1200" kern="1200" dirty="0" smtClean="0">
              <a:solidFill>
                <a:schemeClr val="tx1"/>
              </a:solidFill>
              <a:effectLst/>
              <a:latin typeface="+mn-lt"/>
              <a:ea typeface="+mn-ea"/>
              <a:cs typeface="+mn-cs"/>
            </a:endParaRPr>
          </a:p>
          <a:p>
            <a:pPr lvl="1" rtl="1"/>
            <a:r>
              <a:rPr lang="fr-FR" sz="1200" kern="1200" dirty="0" smtClean="0">
                <a:solidFill>
                  <a:schemeClr val="tx1"/>
                </a:solidFill>
                <a:effectLst/>
                <a:latin typeface="+mn-lt"/>
                <a:ea typeface="+mn-ea"/>
                <a:cs typeface="+mn-cs"/>
              </a:rPr>
              <a:t> </a:t>
            </a:r>
            <a:r>
              <a:rPr lang="ar-SA" sz="1200" kern="1200" dirty="0" smtClean="0">
                <a:solidFill>
                  <a:schemeClr val="tx1"/>
                </a:solidFill>
                <a:effectLst/>
                <a:latin typeface="+mn-lt"/>
                <a:ea typeface="+mn-ea"/>
                <a:cs typeface="+mn-cs"/>
              </a:rPr>
              <a:t>ممثلين عن التلميذات والتلاميذ</a:t>
            </a:r>
            <a:r>
              <a:rPr lang="ar-MA" sz="1200" kern="1200" dirty="0" smtClean="0">
                <a:solidFill>
                  <a:schemeClr val="tx1"/>
                </a:solidFill>
                <a:effectLst/>
                <a:latin typeface="+mn-lt"/>
                <a:ea typeface="+mn-ea"/>
                <a:cs typeface="+mn-cs"/>
              </a:rPr>
              <a:t>؛          </a:t>
            </a:r>
            <a:endParaRPr lang="fr-FR" sz="1200" kern="1200" dirty="0" smtClean="0">
              <a:solidFill>
                <a:schemeClr val="tx1"/>
              </a:solidFill>
              <a:effectLst/>
              <a:latin typeface="+mn-lt"/>
              <a:ea typeface="+mn-ea"/>
              <a:cs typeface="+mn-cs"/>
            </a:endParaRPr>
          </a:p>
          <a:p>
            <a:pPr lvl="1" rtl="1"/>
            <a:r>
              <a:rPr lang="ar-SA" sz="1200" kern="1200" dirty="0" smtClean="0">
                <a:solidFill>
                  <a:schemeClr val="tx1"/>
                </a:solidFill>
                <a:effectLst/>
                <a:latin typeface="+mn-lt"/>
                <a:ea typeface="+mn-ea"/>
                <a:cs typeface="+mn-cs"/>
              </a:rPr>
              <a:t>جميع الفاعلين التربويين</a:t>
            </a:r>
            <a:r>
              <a:rPr lang="ar-MA" sz="1200" kern="1200" dirty="0" smtClean="0">
                <a:solidFill>
                  <a:schemeClr val="tx1"/>
                </a:solidFill>
                <a:effectLst/>
                <a:latin typeface="+mn-lt"/>
                <a:ea typeface="+mn-ea"/>
                <a:cs typeface="+mn-cs"/>
              </a:rPr>
              <a:t>؛</a:t>
            </a:r>
            <a:endParaRPr lang="fr-FR" sz="1200" kern="1200" dirty="0" smtClean="0">
              <a:solidFill>
                <a:schemeClr val="tx1"/>
              </a:solidFill>
              <a:effectLst/>
              <a:latin typeface="+mn-lt"/>
              <a:ea typeface="+mn-ea"/>
              <a:cs typeface="+mn-cs"/>
            </a:endParaRPr>
          </a:p>
          <a:p>
            <a:pPr lvl="1" rtl="1"/>
            <a:r>
              <a:rPr lang="ar-SA" sz="1200" kern="1200" dirty="0" smtClean="0">
                <a:solidFill>
                  <a:schemeClr val="tx1"/>
                </a:solidFill>
                <a:effectLst/>
                <a:latin typeface="+mn-lt"/>
                <a:ea typeface="+mn-ea"/>
                <a:cs typeface="+mn-cs"/>
              </a:rPr>
              <a:t>الشركاء الاجتماعيين</a:t>
            </a:r>
            <a:r>
              <a:rPr lang="ar-MA" sz="1200" kern="1200" dirty="0" smtClean="0">
                <a:solidFill>
                  <a:schemeClr val="tx1"/>
                </a:solidFill>
                <a:effectLst/>
                <a:latin typeface="+mn-lt"/>
                <a:ea typeface="+mn-ea"/>
                <a:cs typeface="+mn-cs"/>
              </a:rPr>
              <a:t>؛ </a:t>
            </a:r>
            <a:endParaRPr lang="fr-FR" sz="1200" kern="1200" dirty="0" smtClean="0">
              <a:solidFill>
                <a:schemeClr val="tx1"/>
              </a:solidFill>
              <a:effectLst/>
              <a:latin typeface="+mn-lt"/>
              <a:ea typeface="+mn-ea"/>
              <a:cs typeface="+mn-cs"/>
            </a:endParaRPr>
          </a:p>
          <a:p>
            <a:pPr lvl="1" rtl="1"/>
            <a:r>
              <a:rPr lang="ar-SA" sz="1200" kern="1200" dirty="0" smtClean="0">
                <a:solidFill>
                  <a:schemeClr val="tx1"/>
                </a:solidFill>
                <a:effectLst/>
                <a:latin typeface="+mn-lt"/>
                <a:ea typeface="+mn-ea"/>
                <a:cs typeface="+mn-cs"/>
              </a:rPr>
              <a:t>أعضاء المجالس الإدارية للأكاديميات؛</a:t>
            </a:r>
            <a:endParaRPr lang="fr-FR" sz="1200" kern="1200" dirty="0" smtClean="0">
              <a:solidFill>
                <a:schemeClr val="tx1"/>
              </a:solidFill>
              <a:effectLst/>
              <a:latin typeface="+mn-lt"/>
              <a:ea typeface="+mn-ea"/>
              <a:cs typeface="+mn-cs"/>
            </a:endParaRPr>
          </a:p>
          <a:p>
            <a:pPr lvl="1" rtl="1"/>
            <a:r>
              <a:rPr lang="ar-SA" sz="1200" kern="1200" dirty="0" smtClean="0">
                <a:solidFill>
                  <a:schemeClr val="tx1"/>
                </a:solidFill>
                <a:effectLst/>
                <a:latin typeface="+mn-lt"/>
                <a:ea typeface="+mn-ea"/>
                <a:cs typeface="+mn-cs"/>
              </a:rPr>
              <a:t>مختلف القطاعات الحكومية الشريكة</a:t>
            </a:r>
            <a:r>
              <a:rPr lang="ar-MA" sz="1200" kern="1200" dirty="0" smtClean="0">
                <a:solidFill>
                  <a:schemeClr val="tx1"/>
                </a:solidFill>
                <a:effectLst/>
                <a:latin typeface="+mn-lt"/>
                <a:ea typeface="+mn-ea"/>
                <a:cs typeface="+mn-cs"/>
              </a:rPr>
              <a:t>؛</a:t>
            </a:r>
            <a:endParaRPr lang="fr-FR" sz="1200" kern="1200" dirty="0" smtClean="0">
              <a:solidFill>
                <a:schemeClr val="tx1"/>
              </a:solidFill>
              <a:effectLst/>
              <a:latin typeface="+mn-lt"/>
              <a:ea typeface="+mn-ea"/>
              <a:cs typeface="+mn-cs"/>
            </a:endParaRPr>
          </a:p>
          <a:p>
            <a:pPr lvl="1" rtl="1"/>
            <a:r>
              <a:rPr lang="ar-SA" sz="1200" kern="1200" dirty="0" smtClean="0">
                <a:solidFill>
                  <a:schemeClr val="tx1"/>
                </a:solidFill>
                <a:effectLst/>
                <a:latin typeface="+mn-lt"/>
                <a:ea typeface="+mn-ea"/>
                <a:cs typeface="+mn-cs"/>
              </a:rPr>
              <a:t>الفاعلين السياسيين، وفعاليات من المجتمع المدني</a:t>
            </a:r>
            <a:r>
              <a:rPr lang="ar-MA" sz="1200" kern="1200" dirty="0" smtClean="0">
                <a:solidFill>
                  <a:schemeClr val="tx1"/>
                </a:solidFill>
                <a:effectLst/>
                <a:latin typeface="+mn-lt"/>
                <a:ea typeface="+mn-ea"/>
                <a:cs typeface="+mn-cs"/>
              </a:rPr>
              <a:t>؛</a:t>
            </a:r>
            <a:endParaRPr lang="fr-FR" sz="1200" kern="1200" dirty="0" smtClean="0">
              <a:solidFill>
                <a:schemeClr val="tx1"/>
              </a:solidFill>
              <a:effectLst/>
              <a:latin typeface="+mn-lt"/>
              <a:ea typeface="+mn-ea"/>
              <a:cs typeface="+mn-cs"/>
            </a:endParaRPr>
          </a:p>
          <a:p>
            <a:pPr lvl="1" rtl="1"/>
            <a:r>
              <a:rPr lang="ar-SA" sz="1200" kern="1200" dirty="0" smtClean="0">
                <a:solidFill>
                  <a:schemeClr val="tx1"/>
                </a:solidFill>
                <a:effectLst/>
                <a:latin typeface="+mn-lt"/>
                <a:ea typeface="+mn-ea"/>
                <a:cs typeface="+mn-cs"/>
              </a:rPr>
              <a:t>ممثلي المجالس المنتخبة والسلطات الإقليمية</a:t>
            </a:r>
            <a:r>
              <a:rPr lang="ar-MA" sz="1200" kern="1200" dirty="0" smtClean="0">
                <a:solidFill>
                  <a:schemeClr val="tx1"/>
                </a:solidFill>
                <a:effectLst/>
                <a:latin typeface="+mn-lt"/>
                <a:ea typeface="+mn-ea"/>
                <a:cs typeface="+mn-cs"/>
              </a:rPr>
              <a:t>؛ </a:t>
            </a:r>
            <a:endParaRPr lang="fr-FR" sz="1200" kern="1200" dirty="0" smtClean="0">
              <a:solidFill>
                <a:schemeClr val="tx1"/>
              </a:solidFill>
              <a:effectLst/>
              <a:latin typeface="+mn-lt"/>
              <a:ea typeface="+mn-ea"/>
              <a:cs typeface="+mn-cs"/>
            </a:endParaRPr>
          </a:p>
          <a:p>
            <a:pPr lvl="1" rtl="1"/>
            <a:r>
              <a:rPr lang="ar-SA" sz="1200" kern="1200" dirty="0" smtClean="0">
                <a:solidFill>
                  <a:schemeClr val="tx1"/>
                </a:solidFill>
                <a:effectLst/>
                <a:latin typeface="+mn-lt"/>
                <a:ea typeface="+mn-ea"/>
                <a:cs typeface="+mn-cs"/>
              </a:rPr>
              <a:t>الجمعيات المهنية ذات الصلة بالشأن التربوي</a:t>
            </a:r>
            <a:r>
              <a:rPr lang="ar-MA" sz="1200" kern="1200" dirty="0" smtClean="0">
                <a:solidFill>
                  <a:schemeClr val="tx1"/>
                </a:solidFill>
                <a:effectLst/>
                <a:latin typeface="+mn-lt"/>
                <a:ea typeface="+mn-ea"/>
                <a:cs typeface="+mn-cs"/>
              </a:rPr>
              <a:t>؛ </a:t>
            </a:r>
            <a:endParaRPr lang="fr-FR" sz="1200" kern="1200" dirty="0" smtClean="0">
              <a:solidFill>
                <a:schemeClr val="tx1"/>
              </a:solidFill>
              <a:effectLst/>
              <a:latin typeface="+mn-lt"/>
              <a:ea typeface="+mn-ea"/>
              <a:cs typeface="+mn-cs"/>
            </a:endParaRPr>
          </a:p>
          <a:p>
            <a:pPr lvl="1" rtl="1"/>
            <a:r>
              <a:rPr lang="ar-SA" sz="1200" kern="1200" dirty="0" smtClean="0">
                <a:solidFill>
                  <a:schemeClr val="tx1"/>
                </a:solidFill>
                <a:effectLst/>
                <a:latin typeface="+mn-lt"/>
                <a:ea typeface="+mn-ea"/>
                <a:cs typeface="+mn-cs"/>
              </a:rPr>
              <a:t>وغيرهم من الخبراء والمهتمين بالشأن التربوي</a:t>
            </a:r>
            <a:r>
              <a:rPr lang="ar-MA" sz="1200" kern="1200" dirty="0" smtClean="0">
                <a:solidFill>
                  <a:schemeClr val="tx1"/>
                </a:solidFill>
                <a:effectLst/>
                <a:latin typeface="+mn-lt"/>
                <a:ea typeface="+mn-ea"/>
                <a:cs typeface="+mn-cs"/>
              </a:rPr>
              <a:t>.</a:t>
            </a:r>
            <a:endParaRPr lang="fr-FR" sz="1200" kern="1200" dirty="0" smtClean="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4DF2E903-D57D-430D-B97D-A4215C1FC8F4}" type="slidenum">
              <a:rPr lang="fr-FR" smtClean="0"/>
              <a:pPr/>
              <a:t>12</a:t>
            </a:fld>
            <a:endParaRPr lang="fr-FR"/>
          </a:p>
        </p:txBody>
      </p:sp>
    </p:spTree>
    <p:extLst>
      <p:ext uri="{BB962C8B-B14F-4D97-AF65-F5344CB8AC3E}">
        <p14:creationId xmlns="" xmlns:p14="http://schemas.microsoft.com/office/powerpoint/2010/main" val="12671628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42950" y="2130427"/>
            <a:ext cx="84201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515813" indent="0" algn="ctr">
              <a:buNone/>
              <a:defRPr>
                <a:solidFill>
                  <a:schemeClr val="tx1">
                    <a:tint val="75000"/>
                  </a:schemeClr>
                </a:solidFill>
              </a:defRPr>
            </a:lvl2pPr>
            <a:lvl3pPr marL="1031626" indent="0" algn="ctr">
              <a:buNone/>
              <a:defRPr>
                <a:solidFill>
                  <a:schemeClr val="tx1">
                    <a:tint val="75000"/>
                  </a:schemeClr>
                </a:solidFill>
              </a:defRPr>
            </a:lvl3pPr>
            <a:lvl4pPr marL="1547439" indent="0" algn="ctr">
              <a:buNone/>
              <a:defRPr>
                <a:solidFill>
                  <a:schemeClr val="tx1">
                    <a:tint val="75000"/>
                  </a:schemeClr>
                </a:solidFill>
              </a:defRPr>
            </a:lvl4pPr>
            <a:lvl5pPr marL="2063252" indent="0" algn="ctr">
              <a:buNone/>
              <a:defRPr>
                <a:solidFill>
                  <a:schemeClr val="tx1">
                    <a:tint val="75000"/>
                  </a:schemeClr>
                </a:solidFill>
              </a:defRPr>
            </a:lvl5pPr>
            <a:lvl6pPr marL="2579065" indent="0" algn="ctr">
              <a:buNone/>
              <a:defRPr>
                <a:solidFill>
                  <a:schemeClr val="tx1">
                    <a:tint val="75000"/>
                  </a:schemeClr>
                </a:solidFill>
              </a:defRPr>
            </a:lvl6pPr>
            <a:lvl7pPr marL="3094878" indent="0" algn="ctr">
              <a:buNone/>
              <a:defRPr>
                <a:solidFill>
                  <a:schemeClr val="tx1">
                    <a:tint val="75000"/>
                  </a:schemeClr>
                </a:solidFill>
              </a:defRPr>
            </a:lvl7pPr>
            <a:lvl8pPr marL="3610691" indent="0" algn="ctr">
              <a:buNone/>
              <a:defRPr>
                <a:solidFill>
                  <a:schemeClr val="tx1">
                    <a:tint val="75000"/>
                  </a:schemeClr>
                </a:solidFill>
              </a:defRPr>
            </a:lvl8pPr>
            <a:lvl9pPr marL="4126504"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7D2B68C3-5947-4FEF-9614-6D52FF3710A9}" type="datetimeFigureOut">
              <a:rPr lang="fr-FR" smtClean="0"/>
              <a:pPr/>
              <a:t>13/04/2015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CBA945A-8A68-4AA2-8562-8CA2C2002B10}" type="slidenum">
              <a:rPr lang="fr-FR" smtClean="0"/>
              <a:pPr/>
              <a:t>‹N°›</a:t>
            </a:fld>
            <a:endParaRPr lang="fr-FR"/>
          </a:p>
        </p:txBody>
      </p:sp>
    </p:spTree>
    <p:extLst>
      <p:ext uri="{BB962C8B-B14F-4D97-AF65-F5344CB8AC3E}">
        <p14:creationId xmlns="" xmlns:p14="http://schemas.microsoft.com/office/powerpoint/2010/main" val="1035681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D2B68C3-5947-4FEF-9614-6D52FF3710A9}" type="datetimeFigureOut">
              <a:rPr lang="fr-FR" smtClean="0"/>
              <a:pPr/>
              <a:t>13/04/2015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CBA945A-8A68-4AA2-8562-8CA2C2002B10}" type="slidenum">
              <a:rPr lang="fr-FR" smtClean="0"/>
              <a:pPr/>
              <a:t>‹N°›</a:t>
            </a:fld>
            <a:endParaRPr lang="fr-FR"/>
          </a:p>
        </p:txBody>
      </p:sp>
    </p:spTree>
    <p:extLst>
      <p:ext uri="{BB962C8B-B14F-4D97-AF65-F5344CB8AC3E}">
        <p14:creationId xmlns="" xmlns:p14="http://schemas.microsoft.com/office/powerpoint/2010/main" val="3068945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181850" y="274640"/>
            <a:ext cx="222885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95300" y="274640"/>
            <a:ext cx="652145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D2B68C3-5947-4FEF-9614-6D52FF3710A9}" type="datetimeFigureOut">
              <a:rPr lang="fr-FR" smtClean="0"/>
              <a:pPr/>
              <a:t>13/04/2015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CBA945A-8A68-4AA2-8562-8CA2C2002B10}" type="slidenum">
              <a:rPr lang="fr-FR" smtClean="0"/>
              <a:pPr/>
              <a:t>‹N°›</a:t>
            </a:fld>
            <a:endParaRPr lang="fr-FR"/>
          </a:p>
        </p:txBody>
      </p:sp>
    </p:spTree>
    <p:extLst>
      <p:ext uri="{BB962C8B-B14F-4D97-AF65-F5344CB8AC3E}">
        <p14:creationId xmlns="" xmlns:p14="http://schemas.microsoft.com/office/powerpoint/2010/main" val="6082772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5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numéro de diapositive 5"/>
          <p:cNvSpPr>
            <a:spLocks noGrp="1"/>
          </p:cNvSpPr>
          <p:nvPr>
            <p:ph type="sldNum" sz="quarter" idx="12"/>
          </p:nvPr>
        </p:nvSpPr>
        <p:spPr/>
        <p:txBody>
          <a:bodyPr/>
          <a:lstStyle/>
          <a:p>
            <a:fld id="{D3E04377-CB08-45BC-BBE7-7847619855FB}" type="slidenum">
              <a:rPr lang="fr-FR" smtClean="0"/>
              <a:pPr/>
              <a:t>‹N°›</a:t>
            </a:fld>
            <a:endParaRPr lang="fr-FR"/>
          </a:p>
        </p:txBody>
      </p:sp>
      <p:sp>
        <p:nvSpPr>
          <p:cNvPr id="7" name="Rectangle 6"/>
          <p:cNvSpPr/>
          <p:nvPr userDrawn="1"/>
        </p:nvSpPr>
        <p:spPr>
          <a:xfrm>
            <a:off x="0" y="0"/>
            <a:ext cx="9906000" cy="69269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a:solidFill>
                <a:schemeClr val="bg1"/>
              </a:solidFill>
              <a:cs typeface="AL-Mohanad Bold" pitchFamily="2" charset="-78"/>
            </a:endParaRPr>
          </a:p>
        </p:txBody>
      </p:sp>
      <p:sp>
        <p:nvSpPr>
          <p:cNvPr id="8" name="Espace réservé du texte 7"/>
          <p:cNvSpPr>
            <a:spLocks noGrp="1"/>
          </p:cNvSpPr>
          <p:nvPr>
            <p:ph type="body" sz="quarter" idx="13" hasCustomPrompt="1"/>
          </p:nvPr>
        </p:nvSpPr>
        <p:spPr>
          <a:xfrm>
            <a:off x="1" y="0"/>
            <a:ext cx="9906000" cy="692150"/>
          </a:xfrm>
        </p:spPr>
        <p:txBody>
          <a:bodyPr anchor="ctr">
            <a:noAutofit/>
          </a:bodyPr>
          <a:lstStyle>
            <a:lvl1pPr algn="ctr">
              <a:buFontTx/>
              <a:buNone/>
              <a:defRPr sz="3200" b="1">
                <a:solidFill>
                  <a:schemeClr val="bg1"/>
                </a:solidFill>
              </a:defRPr>
            </a:lvl1pPr>
            <a:lvl2pPr>
              <a:defRPr sz="3600" b="1"/>
            </a:lvl2pPr>
            <a:lvl3pPr>
              <a:defRPr sz="3600" b="1"/>
            </a:lvl3pPr>
            <a:lvl4pPr>
              <a:defRPr sz="3600" b="1"/>
            </a:lvl4pPr>
            <a:lvl5pPr>
              <a:defRPr sz="3600" b="1"/>
            </a:lvl5pPr>
          </a:lstStyle>
          <a:p>
            <a:pPr lvl="0"/>
            <a:r>
              <a:rPr lang="fr-FR" dirty="0" smtClean="0"/>
              <a:t>Cliquez pour ajouter un texte</a:t>
            </a:r>
            <a:endParaRPr lang="fr-FR" dirty="0"/>
          </a:p>
        </p:txBody>
      </p:sp>
    </p:spTree>
    <p:extLst>
      <p:ext uri="{BB962C8B-B14F-4D97-AF65-F5344CB8AC3E}">
        <p14:creationId xmlns="" xmlns:p14="http://schemas.microsoft.com/office/powerpoint/2010/main" val="22230971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numéro de diapositive 5"/>
          <p:cNvSpPr>
            <a:spLocks noGrp="1"/>
          </p:cNvSpPr>
          <p:nvPr>
            <p:ph type="sldNum" sz="quarter" idx="12"/>
          </p:nvPr>
        </p:nvSpPr>
        <p:spPr/>
        <p:txBody>
          <a:bodyPr/>
          <a:lstStyle/>
          <a:p>
            <a:fld id="{D3E04377-CB08-45BC-BBE7-7847619855FB}" type="slidenum">
              <a:rPr lang="fr-FR" smtClean="0"/>
              <a:pPr/>
              <a:t>‹N°›</a:t>
            </a:fld>
            <a:endParaRPr lang="fr-FR"/>
          </a:p>
        </p:txBody>
      </p:sp>
      <p:sp>
        <p:nvSpPr>
          <p:cNvPr id="7" name="Rectangle 6"/>
          <p:cNvSpPr/>
          <p:nvPr userDrawn="1"/>
        </p:nvSpPr>
        <p:spPr>
          <a:xfrm>
            <a:off x="0" y="0"/>
            <a:ext cx="9906000" cy="69269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a:solidFill>
                <a:schemeClr val="bg1"/>
              </a:solidFill>
              <a:cs typeface="AL-Mohanad Bold" pitchFamily="2" charset="-78"/>
            </a:endParaRPr>
          </a:p>
        </p:txBody>
      </p:sp>
      <p:sp>
        <p:nvSpPr>
          <p:cNvPr id="8" name="Espace réservé du texte 7"/>
          <p:cNvSpPr>
            <a:spLocks noGrp="1"/>
          </p:cNvSpPr>
          <p:nvPr>
            <p:ph type="body" sz="quarter" idx="13" hasCustomPrompt="1"/>
          </p:nvPr>
        </p:nvSpPr>
        <p:spPr>
          <a:xfrm>
            <a:off x="1" y="0"/>
            <a:ext cx="9906000" cy="692150"/>
          </a:xfrm>
        </p:spPr>
        <p:txBody>
          <a:bodyPr anchor="ctr">
            <a:noAutofit/>
          </a:bodyPr>
          <a:lstStyle>
            <a:lvl1pPr algn="ctr">
              <a:buFontTx/>
              <a:buNone/>
              <a:defRPr sz="3200" b="1">
                <a:solidFill>
                  <a:schemeClr val="bg1"/>
                </a:solidFill>
              </a:defRPr>
            </a:lvl1pPr>
            <a:lvl2pPr>
              <a:defRPr sz="3600" b="1"/>
            </a:lvl2pPr>
            <a:lvl3pPr>
              <a:defRPr sz="3600" b="1"/>
            </a:lvl3pPr>
            <a:lvl4pPr>
              <a:defRPr sz="3600" b="1"/>
            </a:lvl4pPr>
            <a:lvl5pPr>
              <a:defRPr sz="3600" b="1"/>
            </a:lvl5pPr>
          </a:lstStyle>
          <a:p>
            <a:pPr lvl="0"/>
            <a:r>
              <a:rPr lang="fr-FR" dirty="0" smtClean="0"/>
              <a:t>Cliquez pour ajouter un texte</a:t>
            </a:r>
            <a:endParaRPr lang="fr-FR" dirty="0"/>
          </a:p>
        </p:txBody>
      </p:sp>
    </p:spTree>
    <p:extLst>
      <p:ext uri="{BB962C8B-B14F-4D97-AF65-F5344CB8AC3E}">
        <p14:creationId xmlns="" xmlns:p14="http://schemas.microsoft.com/office/powerpoint/2010/main" val="12163086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Diapositive de titre">
    <p:spTree>
      <p:nvGrpSpPr>
        <p:cNvPr id="1" name=""/>
        <p:cNvGrpSpPr/>
        <p:nvPr/>
      </p:nvGrpSpPr>
      <p:grpSpPr>
        <a:xfrm>
          <a:off x="0" y="0"/>
          <a:ext cx="0" cy="0"/>
          <a:chOff x="0" y="0"/>
          <a:chExt cx="0" cy="0"/>
        </a:xfrm>
      </p:grpSpPr>
      <p:pic>
        <p:nvPicPr>
          <p:cNvPr id="3" name="Image 6"/>
          <p:cNvPicPr>
            <a:picLocks noChangeAspect="1" noChangeArrowheads="1"/>
          </p:cNvPicPr>
          <p:nvPr userDrawn="1"/>
        </p:nvPicPr>
        <p:blipFill>
          <a:blip r:embed="rId2" cstate="print"/>
          <a:srcRect/>
          <a:stretch>
            <a:fillRect/>
          </a:stretch>
        </p:blipFill>
        <p:spPr bwMode="auto">
          <a:xfrm>
            <a:off x="507340" y="188914"/>
            <a:ext cx="8891323" cy="179387"/>
          </a:xfrm>
          <a:prstGeom prst="rect">
            <a:avLst/>
          </a:prstGeom>
          <a:noFill/>
          <a:ln w="9525">
            <a:noFill/>
            <a:miter lim="800000"/>
            <a:headEnd/>
            <a:tailEnd/>
          </a:ln>
        </p:spPr>
      </p:pic>
      <p:pic>
        <p:nvPicPr>
          <p:cNvPr id="4" name="Image 8"/>
          <p:cNvPicPr>
            <a:picLocks noChangeAspect="1" noChangeArrowheads="1"/>
          </p:cNvPicPr>
          <p:nvPr userDrawn="1"/>
        </p:nvPicPr>
        <p:blipFill>
          <a:blip r:embed="rId3" cstate="print"/>
          <a:srcRect/>
          <a:stretch>
            <a:fillRect/>
          </a:stretch>
        </p:blipFill>
        <p:spPr bwMode="auto">
          <a:xfrm>
            <a:off x="3080148" y="333376"/>
            <a:ext cx="3745706" cy="792163"/>
          </a:xfrm>
          <a:prstGeom prst="rect">
            <a:avLst/>
          </a:prstGeom>
          <a:noFill/>
          <a:ln w="9525">
            <a:noFill/>
            <a:miter lim="800000"/>
            <a:headEnd/>
            <a:tailEnd/>
          </a:ln>
        </p:spPr>
      </p:pic>
      <p:sp>
        <p:nvSpPr>
          <p:cNvPr id="13" name="Espace réservé du texte 12"/>
          <p:cNvSpPr>
            <a:spLocks noGrp="1"/>
          </p:cNvSpPr>
          <p:nvPr>
            <p:ph type="body" sz="quarter" idx="13"/>
          </p:nvPr>
        </p:nvSpPr>
        <p:spPr>
          <a:xfrm>
            <a:off x="584729" y="2060848"/>
            <a:ext cx="8970433" cy="2735684"/>
          </a:xfrm>
        </p:spPr>
        <p:txBody>
          <a:bodyPr anchor="ctr">
            <a:normAutofit/>
          </a:bodyPr>
          <a:lstStyle>
            <a:lvl1pPr algn="ctr">
              <a:buFontTx/>
              <a:buNone/>
              <a:defRPr sz="4000" b="1">
                <a:latin typeface="+mn-lt"/>
                <a:cs typeface="AL-Mohanad Bold" pitchFamily="2" charset="-78"/>
              </a:defRPr>
            </a:lvl1pPr>
          </a:lstStyle>
          <a:p>
            <a:pPr lvl="0"/>
            <a:r>
              <a:rPr lang="fr-FR" smtClean="0"/>
              <a:t>Cliquez pour modifier les styles du texte du masque</a:t>
            </a:r>
          </a:p>
        </p:txBody>
      </p:sp>
      <p:sp>
        <p:nvSpPr>
          <p:cNvPr id="5" name="Espace réservé du numéro de diapositive 5"/>
          <p:cNvSpPr>
            <a:spLocks noGrp="1"/>
          </p:cNvSpPr>
          <p:nvPr>
            <p:ph type="sldNum" sz="quarter" idx="14"/>
          </p:nvPr>
        </p:nvSpPr>
        <p:spPr/>
        <p:txBody>
          <a:bodyPr/>
          <a:lstStyle>
            <a:lvl1pPr>
              <a:defRPr/>
            </a:lvl1pPr>
          </a:lstStyle>
          <a:p>
            <a:pPr>
              <a:defRPr/>
            </a:pPr>
            <a:fld id="{22EC8021-517F-43C3-ABB4-692C6D569FE3}" type="slidenum">
              <a:rPr lang="fr-FR"/>
              <a:pPr>
                <a:defRPr/>
              </a:pPr>
              <a:t>‹N°›</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6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numéro de diapositive 5"/>
          <p:cNvSpPr>
            <a:spLocks noGrp="1"/>
          </p:cNvSpPr>
          <p:nvPr>
            <p:ph type="sldNum" sz="quarter" idx="12"/>
          </p:nvPr>
        </p:nvSpPr>
        <p:spPr/>
        <p:txBody>
          <a:bodyPr/>
          <a:lstStyle/>
          <a:p>
            <a:fld id="{D3E04377-CB08-45BC-BBE7-7847619855FB}" type="slidenum">
              <a:rPr lang="fr-FR" smtClean="0"/>
              <a:pPr/>
              <a:t>‹N°›</a:t>
            </a:fld>
            <a:endParaRPr lang="fr-FR"/>
          </a:p>
        </p:txBody>
      </p:sp>
      <p:sp>
        <p:nvSpPr>
          <p:cNvPr id="7" name="Rectangle 6"/>
          <p:cNvSpPr/>
          <p:nvPr userDrawn="1"/>
        </p:nvSpPr>
        <p:spPr>
          <a:xfrm>
            <a:off x="0" y="0"/>
            <a:ext cx="9906000" cy="69269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a:solidFill>
                <a:schemeClr val="bg1"/>
              </a:solidFill>
              <a:cs typeface="AL-Mohanad Bold" pitchFamily="2" charset="-78"/>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7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numéro de diapositive 5"/>
          <p:cNvSpPr>
            <a:spLocks noGrp="1"/>
          </p:cNvSpPr>
          <p:nvPr>
            <p:ph type="sldNum" sz="quarter" idx="12"/>
          </p:nvPr>
        </p:nvSpPr>
        <p:spPr/>
        <p:txBody>
          <a:bodyPr/>
          <a:lstStyle/>
          <a:p>
            <a:fld id="{D3E04377-CB08-45BC-BBE7-7847619855FB}" type="slidenum">
              <a:rPr lang="fr-FR" smtClean="0">
                <a:solidFill>
                  <a:prstClr val="black">
                    <a:tint val="75000"/>
                  </a:prstClr>
                </a:solidFill>
              </a:rPr>
              <a:pPr/>
              <a:t>‹N°›</a:t>
            </a:fld>
            <a:endParaRPr lang="fr-FR">
              <a:solidFill>
                <a:prstClr val="black">
                  <a:tint val="75000"/>
                </a:prstClr>
              </a:solidFill>
            </a:endParaRPr>
          </a:p>
        </p:txBody>
      </p:sp>
      <p:sp>
        <p:nvSpPr>
          <p:cNvPr id="7" name="Rectangle 6"/>
          <p:cNvSpPr/>
          <p:nvPr userDrawn="1"/>
        </p:nvSpPr>
        <p:spPr>
          <a:xfrm>
            <a:off x="0" y="0"/>
            <a:ext cx="9906000" cy="69269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a:solidFill>
                <a:prstClr val="white"/>
              </a:solidFill>
              <a:cs typeface="AL-Mohanad Bold" pitchFamily="2" charset="-78"/>
            </a:endParaRPr>
          </a:p>
        </p:txBody>
      </p:sp>
      <p:sp>
        <p:nvSpPr>
          <p:cNvPr id="8" name="Espace réservé du texte 7"/>
          <p:cNvSpPr>
            <a:spLocks noGrp="1"/>
          </p:cNvSpPr>
          <p:nvPr>
            <p:ph type="body" sz="quarter" idx="13" hasCustomPrompt="1"/>
          </p:nvPr>
        </p:nvSpPr>
        <p:spPr>
          <a:xfrm>
            <a:off x="1" y="0"/>
            <a:ext cx="9906000" cy="692150"/>
          </a:xfrm>
        </p:spPr>
        <p:txBody>
          <a:bodyPr anchor="ctr">
            <a:noAutofit/>
          </a:bodyPr>
          <a:lstStyle>
            <a:lvl1pPr algn="ctr">
              <a:buFontTx/>
              <a:buNone/>
              <a:defRPr sz="3200" b="1">
                <a:solidFill>
                  <a:schemeClr val="bg1"/>
                </a:solidFill>
              </a:defRPr>
            </a:lvl1pPr>
            <a:lvl2pPr>
              <a:defRPr sz="3600" b="1"/>
            </a:lvl2pPr>
            <a:lvl3pPr>
              <a:defRPr sz="3600" b="1"/>
            </a:lvl3pPr>
            <a:lvl4pPr>
              <a:defRPr sz="3600" b="1"/>
            </a:lvl4pPr>
            <a:lvl5pPr>
              <a:defRPr sz="3600" b="1"/>
            </a:lvl5pPr>
          </a:lstStyle>
          <a:p>
            <a:pPr lvl="0"/>
            <a:r>
              <a:rPr lang="fr-FR" dirty="0" smtClean="0"/>
              <a:t>Cliquez pour ajouter un texte</a:t>
            </a:r>
            <a:endParaRPr lang="fr-FR" dirty="0"/>
          </a:p>
        </p:txBody>
      </p:sp>
    </p:spTree>
    <p:extLst>
      <p:ext uri="{BB962C8B-B14F-4D97-AF65-F5344CB8AC3E}">
        <p14:creationId xmlns="" xmlns:p14="http://schemas.microsoft.com/office/powerpoint/2010/main" val="37857634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2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numéro de diapositive 5"/>
          <p:cNvSpPr>
            <a:spLocks noGrp="1"/>
          </p:cNvSpPr>
          <p:nvPr>
            <p:ph type="sldNum" sz="quarter" idx="12"/>
          </p:nvPr>
        </p:nvSpPr>
        <p:spPr/>
        <p:txBody>
          <a:bodyPr/>
          <a:lstStyle/>
          <a:p>
            <a:fld id="{D3E04377-CB08-45BC-BBE7-7847619855FB}" type="slidenum">
              <a:rPr lang="fr-FR" smtClean="0"/>
              <a:pPr/>
              <a:t>‹N°›</a:t>
            </a:fld>
            <a:endParaRPr lang="fr-FR"/>
          </a:p>
        </p:txBody>
      </p:sp>
      <p:sp>
        <p:nvSpPr>
          <p:cNvPr id="7" name="Rectangle 6"/>
          <p:cNvSpPr/>
          <p:nvPr userDrawn="1"/>
        </p:nvSpPr>
        <p:spPr>
          <a:xfrm>
            <a:off x="0" y="0"/>
            <a:ext cx="9906000" cy="69269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a:solidFill>
                <a:schemeClr val="bg1"/>
              </a:solidFill>
              <a:cs typeface="AL-Mohanad Bold" pitchFamily="2" charset="-78"/>
            </a:endParaRPr>
          </a:p>
        </p:txBody>
      </p:sp>
      <p:sp>
        <p:nvSpPr>
          <p:cNvPr id="8" name="Espace réservé du texte 7"/>
          <p:cNvSpPr>
            <a:spLocks noGrp="1"/>
          </p:cNvSpPr>
          <p:nvPr>
            <p:ph type="body" sz="quarter" idx="13" hasCustomPrompt="1"/>
          </p:nvPr>
        </p:nvSpPr>
        <p:spPr>
          <a:xfrm>
            <a:off x="1" y="0"/>
            <a:ext cx="9906000" cy="692150"/>
          </a:xfrm>
        </p:spPr>
        <p:txBody>
          <a:bodyPr anchor="ctr">
            <a:noAutofit/>
          </a:bodyPr>
          <a:lstStyle>
            <a:lvl1pPr algn="ctr">
              <a:buFontTx/>
              <a:buNone/>
              <a:defRPr sz="3200" b="1">
                <a:solidFill>
                  <a:schemeClr val="bg1"/>
                </a:solidFill>
              </a:defRPr>
            </a:lvl1pPr>
            <a:lvl2pPr>
              <a:defRPr sz="3600" b="1"/>
            </a:lvl2pPr>
            <a:lvl3pPr>
              <a:defRPr sz="3600" b="1"/>
            </a:lvl3pPr>
            <a:lvl4pPr>
              <a:defRPr sz="3600" b="1"/>
            </a:lvl4pPr>
            <a:lvl5pPr>
              <a:defRPr sz="3600" b="1"/>
            </a:lvl5pPr>
          </a:lstStyle>
          <a:p>
            <a:pPr lvl="0"/>
            <a:r>
              <a:rPr lang="fr-FR" dirty="0" smtClean="0"/>
              <a:t>Cliquez pour ajouter un texte</a:t>
            </a:r>
            <a:endParaRPr lang="fr-FR" dirty="0"/>
          </a:p>
        </p:txBody>
      </p:sp>
    </p:spTree>
    <p:extLst>
      <p:ext uri="{BB962C8B-B14F-4D97-AF65-F5344CB8AC3E}">
        <p14:creationId xmlns="" xmlns:p14="http://schemas.microsoft.com/office/powerpoint/2010/main" val="11287995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42950" y="2130427"/>
            <a:ext cx="84201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515813" indent="0" algn="ctr">
              <a:buNone/>
              <a:defRPr>
                <a:solidFill>
                  <a:schemeClr val="tx1">
                    <a:tint val="75000"/>
                  </a:schemeClr>
                </a:solidFill>
              </a:defRPr>
            </a:lvl2pPr>
            <a:lvl3pPr marL="1031626" indent="0" algn="ctr">
              <a:buNone/>
              <a:defRPr>
                <a:solidFill>
                  <a:schemeClr val="tx1">
                    <a:tint val="75000"/>
                  </a:schemeClr>
                </a:solidFill>
              </a:defRPr>
            </a:lvl3pPr>
            <a:lvl4pPr marL="1547439" indent="0" algn="ctr">
              <a:buNone/>
              <a:defRPr>
                <a:solidFill>
                  <a:schemeClr val="tx1">
                    <a:tint val="75000"/>
                  </a:schemeClr>
                </a:solidFill>
              </a:defRPr>
            </a:lvl4pPr>
            <a:lvl5pPr marL="2063252" indent="0" algn="ctr">
              <a:buNone/>
              <a:defRPr>
                <a:solidFill>
                  <a:schemeClr val="tx1">
                    <a:tint val="75000"/>
                  </a:schemeClr>
                </a:solidFill>
              </a:defRPr>
            </a:lvl5pPr>
            <a:lvl6pPr marL="2579065" indent="0" algn="ctr">
              <a:buNone/>
              <a:defRPr>
                <a:solidFill>
                  <a:schemeClr val="tx1">
                    <a:tint val="75000"/>
                  </a:schemeClr>
                </a:solidFill>
              </a:defRPr>
            </a:lvl6pPr>
            <a:lvl7pPr marL="3094878" indent="0" algn="ctr">
              <a:buNone/>
              <a:defRPr>
                <a:solidFill>
                  <a:schemeClr val="tx1">
                    <a:tint val="75000"/>
                  </a:schemeClr>
                </a:solidFill>
              </a:defRPr>
            </a:lvl7pPr>
            <a:lvl8pPr marL="3610691" indent="0" algn="ctr">
              <a:buNone/>
              <a:defRPr>
                <a:solidFill>
                  <a:schemeClr val="tx1">
                    <a:tint val="75000"/>
                  </a:schemeClr>
                </a:solidFill>
              </a:defRPr>
            </a:lvl8pPr>
            <a:lvl9pPr marL="4126504"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7D2B68C3-5947-4FEF-9614-6D52FF3710A9}" type="datetimeFigureOut">
              <a:rPr lang="fr-FR" smtClean="0">
                <a:solidFill>
                  <a:prstClr val="black">
                    <a:tint val="75000"/>
                  </a:prstClr>
                </a:solidFill>
              </a:rPr>
              <a:pPr/>
              <a:t>13/04/2015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8CBA945A-8A68-4AA2-8562-8CA2C2002B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 xmlns:p14="http://schemas.microsoft.com/office/powerpoint/2010/main" val="189296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D2B68C3-5947-4FEF-9614-6D52FF3710A9}" type="datetimeFigureOut">
              <a:rPr lang="fr-FR" smtClean="0">
                <a:solidFill>
                  <a:prstClr val="black">
                    <a:tint val="75000"/>
                  </a:prstClr>
                </a:solidFill>
              </a:rPr>
              <a:pPr/>
              <a:t>13/04/2015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8CBA945A-8A68-4AA2-8562-8CA2C2002B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 xmlns:p14="http://schemas.microsoft.com/office/powerpoint/2010/main" val="333913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D2B68C3-5947-4FEF-9614-6D52FF3710A9}" type="datetimeFigureOut">
              <a:rPr lang="fr-FR" smtClean="0"/>
              <a:pPr/>
              <a:t>13/04/2015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CBA945A-8A68-4AA2-8562-8CA2C2002B10}" type="slidenum">
              <a:rPr lang="fr-FR" smtClean="0"/>
              <a:pPr/>
              <a:t>‹N°›</a:t>
            </a:fld>
            <a:endParaRPr lang="fr-FR"/>
          </a:p>
        </p:txBody>
      </p:sp>
    </p:spTree>
    <p:extLst>
      <p:ext uri="{BB962C8B-B14F-4D97-AF65-F5344CB8AC3E}">
        <p14:creationId xmlns="" xmlns:p14="http://schemas.microsoft.com/office/powerpoint/2010/main" val="29328680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82506" y="4406902"/>
            <a:ext cx="8420100" cy="1362074"/>
          </a:xfrm>
        </p:spPr>
        <p:txBody>
          <a:bodyPr anchor="t"/>
          <a:lstStyle>
            <a:lvl1pPr algn="l">
              <a:defRPr sz="4500" b="1" cap="all"/>
            </a:lvl1pPr>
          </a:lstStyle>
          <a:p>
            <a:r>
              <a:rPr lang="fr-FR" smtClean="0"/>
              <a:t>Modifiez le style du titre</a:t>
            </a:r>
            <a:endParaRPr lang="fr-FR"/>
          </a:p>
        </p:txBody>
      </p:sp>
      <p:sp>
        <p:nvSpPr>
          <p:cNvPr id="3" name="Espace réservé du texte 2"/>
          <p:cNvSpPr>
            <a:spLocks noGrp="1"/>
          </p:cNvSpPr>
          <p:nvPr>
            <p:ph type="body" idx="1"/>
          </p:nvPr>
        </p:nvSpPr>
        <p:spPr>
          <a:xfrm>
            <a:off x="782506" y="2906713"/>
            <a:ext cx="8420100" cy="1500187"/>
          </a:xfrm>
        </p:spPr>
        <p:txBody>
          <a:bodyPr anchor="b"/>
          <a:lstStyle>
            <a:lvl1pPr marL="0" indent="0">
              <a:buNone/>
              <a:defRPr sz="2300">
                <a:solidFill>
                  <a:schemeClr val="tx1">
                    <a:tint val="75000"/>
                  </a:schemeClr>
                </a:solidFill>
              </a:defRPr>
            </a:lvl1pPr>
            <a:lvl2pPr marL="515813" indent="0">
              <a:buNone/>
              <a:defRPr sz="2000">
                <a:solidFill>
                  <a:schemeClr val="tx1">
                    <a:tint val="75000"/>
                  </a:schemeClr>
                </a:solidFill>
              </a:defRPr>
            </a:lvl2pPr>
            <a:lvl3pPr marL="1031626" indent="0">
              <a:buNone/>
              <a:defRPr sz="1800">
                <a:solidFill>
                  <a:schemeClr val="tx1">
                    <a:tint val="75000"/>
                  </a:schemeClr>
                </a:solidFill>
              </a:defRPr>
            </a:lvl3pPr>
            <a:lvl4pPr marL="1547439" indent="0">
              <a:buNone/>
              <a:defRPr sz="1600">
                <a:solidFill>
                  <a:schemeClr val="tx1">
                    <a:tint val="75000"/>
                  </a:schemeClr>
                </a:solidFill>
              </a:defRPr>
            </a:lvl4pPr>
            <a:lvl5pPr marL="2063252" indent="0">
              <a:buNone/>
              <a:defRPr sz="1600">
                <a:solidFill>
                  <a:schemeClr val="tx1">
                    <a:tint val="75000"/>
                  </a:schemeClr>
                </a:solidFill>
              </a:defRPr>
            </a:lvl5pPr>
            <a:lvl6pPr marL="2579065" indent="0">
              <a:buNone/>
              <a:defRPr sz="1600">
                <a:solidFill>
                  <a:schemeClr val="tx1">
                    <a:tint val="75000"/>
                  </a:schemeClr>
                </a:solidFill>
              </a:defRPr>
            </a:lvl6pPr>
            <a:lvl7pPr marL="3094878" indent="0">
              <a:buNone/>
              <a:defRPr sz="1600">
                <a:solidFill>
                  <a:schemeClr val="tx1">
                    <a:tint val="75000"/>
                  </a:schemeClr>
                </a:solidFill>
              </a:defRPr>
            </a:lvl7pPr>
            <a:lvl8pPr marL="3610691" indent="0">
              <a:buNone/>
              <a:defRPr sz="1600">
                <a:solidFill>
                  <a:schemeClr val="tx1">
                    <a:tint val="75000"/>
                  </a:schemeClr>
                </a:solidFill>
              </a:defRPr>
            </a:lvl8pPr>
            <a:lvl9pPr marL="4126504"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7D2B68C3-5947-4FEF-9614-6D52FF3710A9}" type="datetimeFigureOut">
              <a:rPr lang="fr-FR" smtClean="0">
                <a:solidFill>
                  <a:prstClr val="black">
                    <a:tint val="75000"/>
                  </a:prstClr>
                </a:solidFill>
              </a:rPr>
              <a:pPr/>
              <a:t>13/04/2015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8CBA945A-8A68-4AA2-8562-8CA2C2002B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 xmlns:p14="http://schemas.microsoft.com/office/powerpoint/2010/main" val="7882600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95300" y="1600201"/>
            <a:ext cx="4375150" cy="4525963"/>
          </a:xfrm>
        </p:spPr>
        <p:txBody>
          <a:bodyPr/>
          <a:lstStyle>
            <a:lvl1pPr>
              <a:defRPr sz="32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035550" y="1600201"/>
            <a:ext cx="4375150" cy="4525963"/>
          </a:xfrm>
        </p:spPr>
        <p:txBody>
          <a:bodyPr/>
          <a:lstStyle>
            <a:lvl1pPr>
              <a:defRPr sz="32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D2B68C3-5947-4FEF-9614-6D52FF3710A9}" type="datetimeFigureOut">
              <a:rPr lang="fr-FR" smtClean="0">
                <a:solidFill>
                  <a:prstClr val="black">
                    <a:tint val="75000"/>
                  </a:prstClr>
                </a:solidFill>
              </a:rPr>
              <a:pPr/>
              <a:t>13/04/2015</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8CBA945A-8A68-4AA2-8562-8CA2C2002B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 xmlns:p14="http://schemas.microsoft.com/office/powerpoint/2010/main" val="29590197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95300" y="1535113"/>
            <a:ext cx="4376870" cy="639763"/>
          </a:xfrm>
        </p:spPr>
        <p:txBody>
          <a:bodyPr anchor="b"/>
          <a:lstStyle>
            <a:lvl1pPr marL="0" indent="0">
              <a:buNone/>
              <a:defRPr sz="2700" b="1"/>
            </a:lvl1pPr>
            <a:lvl2pPr marL="515813" indent="0">
              <a:buNone/>
              <a:defRPr sz="2300" b="1"/>
            </a:lvl2pPr>
            <a:lvl3pPr marL="1031626" indent="0">
              <a:buNone/>
              <a:defRPr sz="2000" b="1"/>
            </a:lvl3pPr>
            <a:lvl4pPr marL="1547439" indent="0">
              <a:buNone/>
              <a:defRPr sz="1800" b="1"/>
            </a:lvl4pPr>
            <a:lvl5pPr marL="2063252" indent="0">
              <a:buNone/>
              <a:defRPr sz="1800" b="1"/>
            </a:lvl5pPr>
            <a:lvl6pPr marL="2579065" indent="0">
              <a:buNone/>
              <a:defRPr sz="1800" b="1"/>
            </a:lvl6pPr>
            <a:lvl7pPr marL="3094878" indent="0">
              <a:buNone/>
              <a:defRPr sz="1800" b="1"/>
            </a:lvl7pPr>
            <a:lvl8pPr marL="3610691" indent="0">
              <a:buNone/>
              <a:defRPr sz="1800" b="1"/>
            </a:lvl8pPr>
            <a:lvl9pPr marL="4126504" indent="0">
              <a:buNone/>
              <a:defRPr sz="1800" b="1"/>
            </a:lvl9pPr>
          </a:lstStyle>
          <a:p>
            <a:pPr lvl="0"/>
            <a:r>
              <a:rPr lang="fr-FR" smtClean="0"/>
              <a:t>Modifiez les styles du texte du masque</a:t>
            </a:r>
          </a:p>
        </p:txBody>
      </p:sp>
      <p:sp>
        <p:nvSpPr>
          <p:cNvPr id="4" name="Espace réservé du contenu 3"/>
          <p:cNvSpPr>
            <a:spLocks noGrp="1"/>
          </p:cNvSpPr>
          <p:nvPr>
            <p:ph sz="half" idx="2"/>
          </p:nvPr>
        </p:nvSpPr>
        <p:spPr>
          <a:xfrm>
            <a:off x="495300" y="2174875"/>
            <a:ext cx="4376870" cy="3951288"/>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032113" y="1535113"/>
            <a:ext cx="4378590" cy="639763"/>
          </a:xfrm>
        </p:spPr>
        <p:txBody>
          <a:bodyPr anchor="b"/>
          <a:lstStyle>
            <a:lvl1pPr marL="0" indent="0">
              <a:buNone/>
              <a:defRPr sz="2700" b="1"/>
            </a:lvl1pPr>
            <a:lvl2pPr marL="515813" indent="0">
              <a:buNone/>
              <a:defRPr sz="2300" b="1"/>
            </a:lvl2pPr>
            <a:lvl3pPr marL="1031626" indent="0">
              <a:buNone/>
              <a:defRPr sz="2000" b="1"/>
            </a:lvl3pPr>
            <a:lvl4pPr marL="1547439" indent="0">
              <a:buNone/>
              <a:defRPr sz="1800" b="1"/>
            </a:lvl4pPr>
            <a:lvl5pPr marL="2063252" indent="0">
              <a:buNone/>
              <a:defRPr sz="1800" b="1"/>
            </a:lvl5pPr>
            <a:lvl6pPr marL="2579065" indent="0">
              <a:buNone/>
              <a:defRPr sz="1800" b="1"/>
            </a:lvl6pPr>
            <a:lvl7pPr marL="3094878" indent="0">
              <a:buNone/>
              <a:defRPr sz="1800" b="1"/>
            </a:lvl7pPr>
            <a:lvl8pPr marL="3610691" indent="0">
              <a:buNone/>
              <a:defRPr sz="1800" b="1"/>
            </a:lvl8pPr>
            <a:lvl9pPr marL="4126504" indent="0">
              <a:buNone/>
              <a:defRPr sz="1800" b="1"/>
            </a:lvl9pPr>
          </a:lstStyle>
          <a:p>
            <a:pPr lvl="0"/>
            <a:r>
              <a:rPr lang="fr-FR" smtClean="0"/>
              <a:t>Modifiez les styles du texte du masque</a:t>
            </a:r>
          </a:p>
        </p:txBody>
      </p:sp>
      <p:sp>
        <p:nvSpPr>
          <p:cNvPr id="6" name="Espace réservé du contenu 5"/>
          <p:cNvSpPr>
            <a:spLocks noGrp="1"/>
          </p:cNvSpPr>
          <p:nvPr>
            <p:ph sz="quarter" idx="4"/>
          </p:nvPr>
        </p:nvSpPr>
        <p:spPr>
          <a:xfrm>
            <a:off x="5032113" y="2174875"/>
            <a:ext cx="4378590" cy="3951288"/>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D2B68C3-5947-4FEF-9614-6D52FF3710A9}" type="datetimeFigureOut">
              <a:rPr lang="fr-FR" smtClean="0">
                <a:solidFill>
                  <a:prstClr val="black">
                    <a:tint val="75000"/>
                  </a:prstClr>
                </a:solidFill>
              </a:rPr>
              <a:pPr/>
              <a:t>13/04/2015</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8CBA945A-8A68-4AA2-8562-8CA2C2002B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 xmlns:p14="http://schemas.microsoft.com/office/powerpoint/2010/main" val="214797818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7D2B68C3-5947-4FEF-9614-6D52FF3710A9}" type="datetimeFigureOut">
              <a:rPr lang="fr-FR" smtClean="0">
                <a:solidFill>
                  <a:prstClr val="black">
                    <a:tint val="75000"/>
                  </a:prstClr>
                </a:solidFill>
              </a:rPr>
              <a:pPr/>
              <a:t>13/04/2015</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8CBA945A-8A68-4AA2-8562-8CA2C2002B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 xmlns:p14="http://schemas.microsoft.com/office/powerpoint/2010/main" val="25943235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D2B68C3-5947-4FEF-9614-6D52FF3710A9}" type="datetimeFigureOut">
              <a:rPr lang="fr-FR" smtClean="0">
                <a:solidFill>
                  <a:prstClr val="black">
                    <a:tint val="75000"/>
                  </a:prstClr>
                </a:solidFill>
              </a:rPr>
              <a:pPr/>
              <a:t>13/04/2015</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8CBA945A-8A68-4AA2-8562-8CA2C2002B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 xmlns:p14="http://schemas.microsoft.com/office/powerpoint/2010/main" val="32733614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95303" y="273049"/>
            <a:ext cx="3259006" cy="1162051"/>
          </a:xfrm>
        </p:spPr>
        <p:txBody>
          <a:bodyPr anchor="b"/>
          <a:lstStyle>
            <a:lvl1pPr algn="l">
              <a:defRPr sz="2300" b="1"/>
            </a:lvl1pPr>
          </a:lstStyle>
          <a:p>
            <a:r>
              <a:rPr lang="fr-FR" smtClean="0"/>
              <a:t>Modifiez le style du titre</a:t>
            </a:r>
            <a:endParaRPr lang="fr-FR"/>
          </a:p>
        </p:txBody>
      </p:sp>
      <p:sp>
        <p:nvSpPr>
          <p:cNvPr id="3" name="Espace réservé du contenu 2"/>
          <p:cNvSpPr>
            <a:spLocks noGrp="1"/>
          </p:cNvSpPr>
          <p:nvPr>
            <p:ph idx="1"/>
          </p:nvPr>
        </p:nvSpPr>
        <p:spPr>
          <a:xfrm>
            <a:off x="3872971" y="273052"/>
            <a:ext cx="5537729" cy="5853113"/>
          </a:xfrm>
        </p:spPr>
        <p:txBody>
          <a:bodyPr/>
          <a:lstStyle>
            <a:lvl1pPr>
              <a:defRPr sz="36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95303" y="1435102"/>
            <a:ext cx="3259006" cy="4691063"/>
          </a:xfrm>
        </p:spPr>
        <p:txBody>
          <a:bodyPr/>
          <a:lstStyle>
            <a:lvl1pPr marL="0" indent="0">
              <a:buNone/>
              <a:defRPr sz="1600"/>
            </a:lvl1pPr>
            <a:lvl2pPr marL="515813" indent="0">
              <a:buNone/>
              <a:defRPr sz="1400"/>
            </a:lvl2pPr>
            <a:lvl3pPr marL="1031626" indent="0">
              <a:buNone/>
              <a:defRPr sz="1100"/>
            </a:lvl3pPr>
            <a:lvl4pPr marL="1547439" indent="0">
              <a:buNone/>
              <a:defRPr sz="1000"/>
            </a:lvl4pPr>
            <a:lvl5pPr marL="2063252" indent="0">
              <a:buNone/>
              <a:defRPr sz="1000"/>
            </a:lvl5pPr>
            <a:lvl6pPr marL="2579065" indent="0">
              <a:buNone/>
              <a:defRPr sz="1000"/>
            </a:lvl6pPr>
            <a:lvl7pPr marL="3094878" indent="0">
              <a:buNone/>
              <a:defRPr sz="1000"/>
            </a:lvl7pPr>
            <a:lvl8pPr marL="3610691" indent="0">
              <a:buNone/>
              <a:defRPr sz="1000"/>
            </a:lvl8pPr>
            <a:lvl9pPr marL="4126504"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D2B68C3-5947-4FEF-9614-6D52FF3710A9}" type="datetimeFigureOut">
              <a:rPr lang="fr-FR" smtClean="0">
                <a:solidFill>
                  <a:prstClr val="black">
                    <a:tint val="75000"/>
                  </a:prstClr>
                </a:solidFill>
              </a:rPr>
              <a:pPr/>
              <a:t>13/04/2015</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8CBA945A-8A68-4AA2-8562-8CA2C2002B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 xmlns:p14="http://schemas.microsoft.com/office/powerpoint/2010/main" val="313998921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941645" y="4800600"/>
            <a:ext cx="5943600" cy="566738"/>
          </a:xfrm>
        </p:spPr>
        <p:txBody>
          <a:bodyPr anchor="b"/>
          <a:lstStyle>
            <a:lvl1pPr algn="l">
              <a:defRPr sz="2300" b="1"/>
            </a:lvl1pPr>
          </a:lstStyle>
          <a:p>
            <a:r>
              <a:rPr lang="fr-FR" smtClean="0"/>
              <a:t>Modifiez le style du titre</a:t>
            </a:r>
            <a:endParaRPr lang="fr-FR"/>
          </a:p>
        </p:txBody>
      </p:sp>
      <p:sp>
        <p:nvSpPr>
          <p:cNvPr id="3" name="Espace réservé pour une image  2"/>
          <p:cNvSpPr>
            <a:spLocks noGrp="1"/>
          </p:cNvSpPr>
          <p:nvPr>
            <p:ph type="pic" idx="1"/>
          </p:nvPr>
        </p:nvSpPr>
        <p:spPr>
          <a:xfrm>
            <a:off x="1941645" y="612775"/>
            <a:ext cx="5943600" cy="4114800"/>
          </a:xfrm>
        </p:spPr>
        <p:txBody>
          <a:bodyPr/>
          <a:lstStyle>
            <a:lvl1pPr marL="0" indent="0">
              <a:buNone/>
              <a:defRPr sz="3600"/>
            </a:lvl1pPr>
            <a:lvl2pPr marL="515813" indent="0">
              <a:buNone/>
              <a:defRPr sz="3200"/>
            </a:lvl2pPr>
            <a:lvl3pPr marL="1031626" indent="0">
              <a:buNone/>
              <a:defRPr sz="2700"/>
            </a:lvl3pPr>
            <a:lvl4pPr marL="1547439" indent="0">
              <a:buNone/>
              <a:defRPr sz="2300"/>
            </a:lvl4pPr>
            <a:lvl5pPr marL="2063252" indent="0">
              <a:buNone/>
              <a:defRPr sz="2300"/>
            </a:lvl5pPr>
            <a:lvl6pPr marL="2579065" indent="0">
              <a:buNone/>
              <a:defRPr sz="2300"/>
            </a:lvl6pPr>
            <a:lvl7pPr marL="3094878" indent="0">
              <a:buNone/>
              <a:defRPr sz="2300"/>
            </a:lvl7pPr>
            <a:lvl8pPr marL="3610691" indent="0">
              <a:buNone/>
              <a:defRPr sz="2300"/>
            </a:lvl8pPr>
            <a:lvl9pPr marL="4126504" indent="0">
              <a:buNone/>
              <a:defRPr sz="2300"/>
            </a:lvl9pPr>
          </a:lstStyle>
          <a:p>
            <a:endParaRPr lang="fr-FR"/>
          </a:p>
        </p:txBody>
      </p:sp>
      <p:sp>
        <p:nvSpPr>
          <p:cNvPr id="4" name="Espace réservé du texte 3"/>
          <p:cNvSpPr>
            <a:spLocks noGrp="1"/>
          </p:cNvSpPr>
          <p:nvPr>
            <p:ph type="body" sz="half" idx="2"/>
          </p:nvPr>
        </p:nvSpPr>
        <p:spPr>
          <a:xfrm>
            <a:off x="1941645" y="5367339"/>
            <a:ext cx="5943600" cy="804863"/>
          </a:xfrm>
        </p:spPr>
        <p:txBody>
          <a:bodyPr/>
          <a:lstStyle>
            <a:lvl1pPr marL="0" indent="0">
              <a:buNone/>
              <a:defRPr sz="1600"/>
            </a:lvl1pPr>
            <a:lvl2pPr marL="515813" indent="0">
              <a:buNone/>
              <a:defRPr sz="1400"/>
            </a:lvl2pPr>
            <a:lvl3pPr marL="1031626" indent="0">
              <a:buNone/>
              <a:defRPr sz="1100"/>
            </a:lvl3pPr>
            <a:lvl4pPr marL="1547439" indent="0">
              <a:buNone/>
              <a:defRPr sz="1000"/>
            </a:lvl4pPr>
            <a:lvl5pPr marL="2063252" indent="0">
              <a:buNone/>
              <a:defRPr sz="1000"/>
            </a:lvl5pPr>
            <a:lvl6pPr marL="2579065" indent="0">
              <a:buNone/>
              <a:defRPr sz="1000"/>
            </a:lvl6pPr>
            <a:lvl7pPr marL="3094878" indent="0">
              <a:buNone/>
              <a:defRPr sz="1000"/>
            </a:lvl7pPr>
            <a:lvl8pPr marL="3610691" indent="0">
              <a:buNone/>
              <a:defRPr sz="1000"/>
            </a:lvl8pPr>
            <a:lvl9pPr marL="4126504"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D2B68C3-5947-4FEF-9614-6D52FF3710A9}" type="datetimeFigureOut">
              <a:rPr lang="fr-FR" smtClean="0">
                <a:solidFill>
                  <a:prstClr val="black">
                    <a:tint val="75000"/>
                  </a:prstClr>
                </a:solidFill>
              </a:rPr>
              <a:pPr/>
              <a:t>13/04/2015</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8CBA945A-8A68-4AA2-8562-8CA2C2002B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 xmlns:p14="http://schemas.microsoft.com/office/powerpoint/2010/main" val="103769102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D2B68C3-5947-4FEF-9614-6D52FF3710A9}" type="datetimeFigureOut">
              <a:rPr lang="fr-FR" smtClean="0">
                <a:solidFill>
                  <a:prstClr val="black">
                    <a:tint val="75000"/>
                  </a:prstClr>
                </a:solidFill>
              </a:rPr>
              <a:pPr/>
              <a:t>13/04/2015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8CBA945A-8A68-4AA2-8562-8CA2C2002B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 xmlns:p14="http://schemas.microsoft.com/office/powerpoint/2010/main" val="26910391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181850" y="274640"/>
            <a:ext cx="222885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95300" y="274640"/>
            <a:ext cx="652145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D2B68C3-5947-4FEF-9614-6D52FF3710A9}" type="datetimeFigureOut">
              <a:rPr lang="fr-FR" smtClean="0">
                <a:solidFill>
                  <a:prstClr val="black">
                    <a:tint val="75000"/>
                  </a:prstClr>
                </a:solidFill>
              </a:rPr>
              <a:pPr/>
              <a:t>13/04/2015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8CBA945A-8A68-4AA2-8562-8CA2C2002B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 xmlns:p14="http://schemas.microsoft.com/office/powerpoint/2010/main" val="24289272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2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numéro de diapositive 5"/>
          <p:cNvSpPr>
            <a:spLocks noGrp="1"/>
          </p:cNvSpPr>
          <p:nvPr>
            <p:ph type="sldNum" sz="quarter" idx="12"/>
          </p:nvPr>
        </p:nvSpPr>
        <p:spPr/>
        <p:txBody>
          <a:bodyPr/>
          <a:lstStyle/>
          <a:p>
            <a:fld id="{D3E04377-CB08-45BC-BBE7-7847619855FB}" type="slidenum">
              <a:rPr lang="fr-FR" smtClean="0">
                <a:solidFill>
                  <a:prstClr val="black">
                    <a:tint val="75000"/>
                  </a:prstClr>
                </a:solidFill>
              </a:rPr>
              <a:pPr/>
              <a:t>‹N°›</a:t>
            </a:fld>
            <a:endParaRPr lang="fr-FR">
              <a:solidFill>
                <a:prstClr val="black">
                  <a:tint val="75000"/>
                </a:prstClr>
              </a:solidFill>
            </a:endParaRPr>
          </a:p>
        </p:txBody>
      </p:sp>
      <p:sp>
        <p:nvSpPr>
          <p:cNvPr id="7" name="Rectangle 6"/>
          <p:cNvSpPr/>
          <p:nvPr userDrawn="1"/>
        </p:nvSpPr>
        <p:spPr>
          <a:xfrm>
            <a:off x="0" y="0"/>
            <a:ext cx="9906000" cy="69269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a:solidFill>
                <a:prstClr val="white"/>
              </a:solidFill>
              <a:cs typeface="AL-Mohanad Bold" pitchFamily="2" charset="-78"/>
            </a:endParaRPr>
          </a:p>
        </p:txBody>
      </p:sp>
      <p:sp>
        <p:nvSpPr>
          <p:cNvPr id="8" name="Espace réservé du texte 7"/>
          <p:cNvSpPr>
            <a:spLocks noGrp="1"/>
          </p:cNvSpPr>
          <p:nvPr>
            <p:ph type="body" sz="quarter" idx="13" hasCustomPrompt="1"/>
          </p:nvPr>
        </p:nvSpPr>
        <p:spPr>
          <a:xfrm>
            <a:off x="1" y="0"/>
            <a:ext cx="9906000" cy="692150"/>
          </a:xfrm>
        </p:spPr>
        <p:txBody>
          <a:bodyPr anchor="ctr">
            <a:noAutofit/>
          </a:bodyPr>
          <a:lstStyle>
            <a:lvl1pPr algn="ctr">
              <a:buFontTx/>
              <a:buNone/>
              <a:defRPr sz="3200" b="1">
                <a:solidFill>
                  <a:schemeClr val="bg1"/>
                </a:solidFill>
              </a:defRPr>
            </a:lvl1pPr>
            <a:lvl2pPr>
              <a:defRPr sz="3600" b="1"/>
            </a:lvl2pPr>
            <a:lvl3pPr>
              <a:defRPr sz="3600" b="1"/>
            </a:lvl3pPr>
            <a:lvl4pPr>
              <a:defRPr sz="3600" b="1"/>
            </a:lvl4pPr>
            <a:lvl5pPr>
              <a:defRPr sz="3600" b="1"/>
            </a:lvl5pPr>
          </a:lstStyle>
          <a:p>
            <a:pPr lvl="0"/>
            <a:r>
              <a:rPr lang="fr-FR" dirty="0" smtClean="0"/>
              <a:t>Cliquez pour ajouter un texte</a:t>
            </a:r>
            <a:endParaRPr lang="fr-FR" dirty="0"/>
          </a:p>
        </p:txBody>
      </p:sp>
    </p:spTree>
    <p:extLst>
      <p:ext uri="{BB962C8B-B14F-4D97-AF65-F5344CB8AC3E}">
        <p14:creationId xmlns="" xmlns:p14="http://schemas.microsoft.com/office/powerpoint/2010/main" val="206930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82506" y="4406902"/>
            <a:ext cx="8420100" cy="1362074"/>
          </a:xfrm>
        </p:spPr>
        <p:txBody>
          <a:bodyPr anchor="t"/>
          <a:lstStyle>
            <a:lvl1pPr algn="l">
              <a:defRPr sz="4500" b="1" cap="all"/>
            </a:lvl1pPr>
          </a:lstStyle>
          <a:p>
            <a:r>
              <a:rPr lang="fr-FR" smtClean="0"/>
              <a:t>Modifiez le style du titre</a:t>
            </a:r>
            <a:endParaRPr lang="fr-FR"/>
          </a:p>
        </p:txBody>
      </p:sp>
      <p:sp>
        <p:nvSpPr>
          <p:cNvPr id="3" name="Espace réservé du texte 2"/>
          <p:cNvSpPr>
            <a:spLocks noGrp="1"/>
          </p:cNvSpPr>
          <p:nvPr>
            <p:ph type="body" idx="1"/>
          </p:nvPr>
        </p:nvSpPr>
        <p:spPr>
          <a:xfrm>
            <a:off x="782506" y="2906713"/>
            <a:ext cx="8420100" cy="1500187"/>
          </a:xfrm>
        </p:spPr>
        <p:txBody>
          <a:bodyPr anchor="b"/>
          <a:lstStyle>
            <a:lvl1pPr marL="0" indent="0">
              <a:buNone/>
              <a:defRPr sz="2300">
                <a:solidFill>
                  <a:schemeClr val="tx1">
                    <a:tint val="75000"/>
                  </a:schemeClr>
                </a:solidFill>
              </a:defRPr>
            </a:lvl1pPr>
            <a:lvl2pPr marL="515813" indent="0">
              <a:buNone/>
              <a:defRPr sz="2000">
                <a:solidFill>
                  <a:schemeClr val="tx1">
                    <a:tint val="75000"/>
                  </a:schemeClr>
                </a:solidFill>
              </a:defRPr>
            </a:lvl2pPr>
            <a:lvl3pPr marL="1031626" indent="0">
              <a:buNone/>
              <a:defRPr sz="1800">
                <a:solidFill>
                  <a:schemeClr val="tx1">
                    <a:tint val="75000"/>
                  </a:schemeClr>
                </a:solidFill>
              </a:defRPr>
            </a:lvl3pPr>
            <a:lvl4pPr marL="1547439" indent="0">
              <a:buNone/>
              <a:defRPr sz="1600">
                <a:solidFill>
                  <a:schemeClr val="tx1">
                    <a:tint val="75000"/>
                  </a:schemeClr>
                </a:solidFill>
              </a:defRPr>
            </a:lvl4pPr>
            <a:lvl5pPr marL="2063252" indent="0">
              <a:buNone/>
              <a:defRPr sz="1600">
                <a:solidFill>
                  <a:schemeClr val="tx1">
                    <a:tint val="75000"/>
                  </a:schemeClr>
                </a:solidFill>
              </a:defRPr>
            </a:lvl5pPr>
            <a:lvl6pPr marL="2579065" indent="0">
              <a:buNone/>
              <a:defRPr sz="1600">
                <a:solidFill>
                  <a:schemeClr val="tx1">
                    <a:tint val="75000"/>
                  </a:schemeClr>
                </a:solidFill>
              </a:defRPr>
            </a:lvl6pPr>
            <a:lvl7pPr marL="3094878" indent="0">
              <a:buNone/>
              <a:defRPr sz="1600">
                <a:solidFill>
                  <a:schemeClr val="tx1">
                    <a:tint val="75000"/>
                  </a:schemeClr>
                </a:solidFill>
              </a:defRPr>
            </a:lvl7pPr>
            <a:lvl8pPr marL="3610691" indent="0">
              <a:buNone/>
              <a:defRPr sz="1600">
                <a:solidFill>
                  <a:schemeClr val="tx1">
                    <a:tint val="75000"/>
                  </a:schemeClr>
                </a:solidFill>
              </a:defRPr>
            </a:lvl8pPr>
            <a:lvl9pPr marL="4126504"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7D2B68C3-5947-4FEF-9614-6D52FF3710A9}" type="datetimeFigureOut">
              <a:rPr lang="fr-FR" smtClean="0"/>
              <a:pPr/>
              <a:t>13/04/2015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CBA945A-8A68-4AA2-8562-8CA2C2002B10}" type="slidenum">
              <a:rPr lang="fr-FR" smtClean="0"/>
              <a:pPr/>
              <a:t>‹N°›</a:t>
            </a:fld>
            <a:endParaRPr lang="fr-FR"/>
          </a:p>
        </p:txBody>
      </p:sp>
    </p:spTree>
    <p:extLst>
      <p:ext uri="{BB962C8B-B14F-4D97-AF65-F5344CB8AC3E}">
        <p14:creationId xmlns="" xmlns:p14="http://schemas.microsoft.com/office/powerpoint/2010/main" val="22826543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5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numéro de diapositive 5"/>
          <p:cNvSpPr>
            <a:spLocks noGrp="1"/>
          </p:cNvSpPr>
          <p:nvPr>
            <p:ph type="sldNum" sz="quarter" idx="12"/>
          </p:nvPr>
        </p:nvSpPr>
        <p:spPr/>
        <p:txBody>
          <a:bodyPr/>
          <a:lstStyle/>
          <a:p>
            <a:fld id="{D3E04377-CB08-45BC-BBE7-7847619855FB}" type="slidenum">
              <a:rPr lang="fr-FR" smtClean="0">
                <a:solidFill>
                  <a:prstClr val="black">
                    <a:tint val="75000"/>
                  </a:prstClr>
                </a:solidFill>
              </a:rPr>
              <a:pPr/>
              <a:t>‹N°›</a:t>
            </a:fld>
            <a:endParaRPr lang="fr-FR">
              <a:solidFill>
                <a:prstClr val="black">
                  <a:tint val="75000"/>
                </a:prstClr>
              </a:solidFill>
            </a:endParaRPr>
          </a:p>
        </p:txBody>
      </p:sp>
      <p:sp>
        <p:nvSpPr>
          <p:cNvPr id="7" name="Rectangle 6"/>
          <p:cNvSpPr/>
          <p:nvPr userDrawn="1"/>
        </p:nvSpPr>
        <p:spPr>
          <a:xfrm>
            <a:off x="0" y="0"/>
            <a:ext cx="9906000" cy="69269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a:solidFill>
                <a:prstClr val="white"/>
              </a:solidFill>
              <a:cs typeface="AL-Mohanad Bold" pitchFamily="2" charset="-78"/>
            </a:endParaRPr>
          </a:p>
        </p:txBody>
      </p:sp>
      <p:sp>
        <p:nvSpPr>
          <p:cNvPr id="8" name="Espace réservé du texte 7"/>
          <p:cNvSpPr>
            <a:spLocks noGrp="1"/>
          </p:cNvSpPr>
          <p:nvPr>
            <p:ph type="body" sz="quarter" idx="13" hasCustomPrompt="1"/>
          </p:nvPr>
        </p:nvSpPr>
        <p:spPr>
          <a:xfrm>
            <a:off x="1" y="0"/>
            <a:ext cx="9906000" cy="692150"/>
          </a:xfrm>
        </p:spPr>
        <p:txBody>
          <a:bodyPr anchor="ctr">
            <a:noAutofit/>
          </a:bodyPr>
          <a:lstStyle>
            <a:lvl1pPr algn="ctr">
              <a:buFontTx/>
              <a:buNone/>
              <a:defRPr sz="3200" b="1">
                <a:solidFill>
                  <a:schemeClr val="bg1"/>
                </a:solidFill>
              </a:defRPr>
            </a:lvl1pPr>
            <a:lvl2pPr>
              <a:defRPr sz="3600" b="1"/>
            </a:lvl2pPr>
            <a:lvl3pPr>
              <a:defRPr sz="3600" b="1"/>
            </a:lvl3pPr>
            <a:lvl4pPr>
              <a:defRPr sz="3600" b="1"/>
            </a:lvl4pPr>
            <a:lvl5pPr>
              <a:defRPr sz="3600" b="1"/>
            </a:lvl5pPr>
          </a:lstStyle>
          <a:p>
            <a:pPr lvl="0"/>
            <a:r>
              <a:rPr lang="fr-FR" dirty="0" smtClean="0"/>
              <a:t>Cliquez pour ajouter un texte</a:t>
            </a:r>
            <a:endParaRPr lang="fr-FR" dirty="0"/>
          </a:p>
        </p:txBody>
      </p:sp>
    </p:spTree>
    <p:extLst>
      <p:ext uri="{BB962C8B-B14F-4D97-AF65-F5344CB8AC3E}">
        <p14:creationId xmlns="" xmlns:p14="http://schemas.microsoft.com/office/powerpoint/2010/main" val="157012803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4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numéro de diapositive 5"/>
          <p:cNvSpPr>
            <a:spLocks noGrp="1"/>
          </p:cNvSpPr>
          <p:nvPr>
            <p:ph type="sldNum" sz="quarter" idx="12"/>
          </p:nvPr>
        </p:nvSpPr>
        <p:spPr/>
        <p:txBody>
          <a:bodyPr/>
          <a:lstStyle/>
          <a:p>
            <a:fld id="{D3E04377-CB08-45BC-BBE7-7847619855FB}" type="slidenum">
              <a:rPr lang="fr-FR" smtClean="0">
                <a:solidFill>
                  <a:prstClr val="black">
                    <a:tint val="75000"/>
                  </a:prstClr>
                </a:solidFill>
              </a:rPr>
              <a:pPr/>
              <a:t>‹N°›</a:t>
            </a:fld>
            <a:endParaRPr lang="fr-FR">
              <a:solidFill>
                <a:prstClr val="black">
                  <a:tint val="75000"/>
                </a:prstClr>
              </a:solidFill>
            </a:endParaRPr>
          </a:p>
        </p:txBody>
      </p:sp>
      <p:sp>
        <p:nvSpPr>
          <p:cNvPr id="7" name="Rectangle 6"/>
          <p:cNvSpPr/>
          <p:nvPr userDrawn="1"/>
        </p:nvSpPr>
        <p:spPr>
          <a:xfrm>
            <a:off x="0" y="0"/>
            <a:ext cx="9906000" cy="69269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a:solidFill>
                <a:prstClr val="white"/>
              </a:solidFill>
              <a:cs typeface="AL-Mohanad Bold" pitchFamily="2" charset="-78"/>
            </a:endParaRPr>
          </a:p>
        </p:txBody>
      </p:sp>
      <p:sp>
        <p:nvSpPr>
          <p:cNvPr id="8" name="Espace réservé du texte 7"/>
          <p:cNvSpPr>
            <a:spLocks noGrp="1"/>
          </p:cNvSpPr>
          <p:nvPr>
            <p:ph type="body" sz="quarter" idx="13" hasCustomPrompt="1"/>
          </p:nvPr>
        </p:nvSpPr>
        <p:spPr>
          <a:xfrm>
            <a:off x="1" y="0"/>
            <a:ext cx="9906000" cy="692150"/>
          </a:xfrm>
        </p:spPr>
        <p:txBody>
          <a:bodyPr anchor="ctr">
            <a:noAutofit/>
          </a:bodyPr>
          <a:lstStyle>
            <a:lvl1pPr algn="ctr">
              <a:buFontTx/>
              <a:buNone/>
              <a:defRPr sz="3200" b="1">
                <a:solidFill>
                  <a:schemeClr val="bg1"/>
                </a:solidFill>
              </a:defRPr>
            </a:lvl1pPr>
            <a:lvl2pPr>
              <a:defRPr sz="3600" b="1"/>
            </a:lvl2pPr>
            <a:lvl3pPr>
              <a:defRPr sz="3600" b="1"/>
            </a:lvl3pPr>
            <a:lvl4pPr>
              <a:defRPr sz="3600" b="1"/>
            </a:lvl4pPr>
            <a:lvl5pPr>
              <a:defRPr sz="3600" b="1"/>
            </a:lvl5pPr>
          </a:lstStyle>
          <a:p>
            <a:pPr lvl="0"/>
            <a:r>
              <a:rPr lang="fr-FR" dirty="0" smtClean="0"/>
              <a:t>Cliquez pour ajouter un texte</a:t>
            </a:r>
            <a:endParaRPr lang="fr-FR" dirty="0"/>
          </a:p>
        </p:txBody>
      </p:sp>
    </p:spTree>
    <p:extLst>
      <p:ext uri="{BB962C8B-B14F-4D97-AF65-F5344CB8AC3E}">
        <p14:creationId xmlns="" xmlns:p14="http://schemas.microsoft.com/office/powerpoint/2010/main" val="209649693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numéro de diapositive 5"/>
          <p:cNvSpPr>
            <a:spLocks noGrp="1"/>
          </p:cNvSpPr>
          <p:nvPr>
            <p:ph type="sldNum" sz="quarter" idx="12"/>
          </p:nvPr>
        </p:nvSpPr>
        <p:spPr/>
        <p:txBody>
          <a:bodyPr/>
          <a:lstStyle/>
          <a:p>
            <a:fld id="{D3E04377-CB08-45BC-BBE7-7847619855FB}" type="slidenum">
              <a:rPr lang="fr-FR" smtClean="0">
                <a:solidFill>
                  <a:prstClr val="black">
                    <a:tint val="75000"/>
                  </a:prstClr>
                </a:solidFill>
              </a:rPr>
              <a:pPr/>
              <a:t>‹N°›</a:t>
            </a:fld>
            <a:endParaRPr lang="fr-FR">
              <a:solidFill>
                <a:prstClr val="black">
                  <a:tint val="75000"/>
                </a:prstClr>
              </a:solidFill>
            </a:endParaRPr>
          </a:p>
        </p:txBody>
      </p:sp>
      <p:sp>
        <p:nvSpPr>
          <p:cNvPr id="7" name="Rectangle 6"/>
          <p:cNvSpPr/>
          <p:nvPr userDrawn="1"/>
        </p:nvSpPr>
        <p:spPr>
          <a:xfrm>
            <a:off x="0" y="0"/>
            <a:ext cx="9906000" cy="69269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a:solidFill>
                <a:prstClr val="white"/>
              </a:solidFill>
              <a:cs typeface="AL-Mohanad Bold" pitchFamily="2" charset="-78"/>
            </a:endParaRPr>
          </a:p>
        </p:txBody>
      </p:sp>
      <p:sp>
        <p:nvSpPr>
          <p:cNvPr id="8" name="Espace réservé du texte 7"/>
          <p:cNvSpPr>
            <a:spLocks noGrp="1"/>
          </p:cNvSpPr>
          <p:nvPr>
            <p:ph type="body" sz="quarter" idx="13" hasCustomPrompt="1"/>
          </p:nvPr>
        </p:nvSpPr>
        <p:spPr>
          <a:xfrm>
            <a:off x="1" y="0"/>
            <a:ext cx="9906000" cy="692150"/>
          </a:xfrm>
        </p:spPr>
        <p:txBody>
          <a:bodyPr anchor="ctr">
            <a:noAutofit/>
          </a:bodyPr>
          <a:lstStyle>
            <a:lvl1pPr algn="ctr">
              <a:buFontTx/>
              <a:buNone/>
              <a:defRPr sz="3200" b="1">
                <a:solidFill>
                  <a:schemeClr val="bg1"/>
                </a:solidFill>
              </a:defRPr>
            </a:lvl1pPr>
            <a:lvl2pPr>
              <a:defRPr sz="3600" b="1"/>
            </a:lvl2pPr>
            <a:lvl3pPr>
              <a:defRPr sz="3600" b="1"/>
            </a:lvl3pPr>
            <a:lvl4pPr>
              <a:defRPr sz="3600" b="1"/>
            </a:lvl4pPr>
            <a:lvl5pPr>
              <a:defRPr sz="3600" b="1"/>
            </a:lvl5pPr>
          </a:lstStyle>
          <a:p>
            <a:pPr lvl="0"/>
            <a:r>
              <a:rPr lang="fr-FR" dirty="0" smtClean="0"/>
              <a:t>Cliquez pour ajouter un texte</a:t>
            </a:r>
            <a:endParaRPr lang="fr-FR" dirty="0"/>
          </a:p>
        </p:txBody>
      </p:sp>
    </p:spTree>
    <p:extLst>
      <p:ext uri="{BB962C8B-B14F-4D97-AF65-F5344CB8AC3E}">
        <p14:creationId xmlns="" xmlns:p14="http://schemas.microsoft.com/office/powerpoint/2010/main" val="390246077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2_Diapositive de titre">
    <p:spTree>
      <p:nvGrpSpPr>
        <p:cNvPr id="1" name=""/>
        <p:cNvGrpSpPr/>
        <p:nvPr/>
      </p:nvGrpSpPr>
      <p:grpSpPr>
        <a:xfrm>
          <a:off x="0" y="0"/>
          <a:ext cx="0" cy="0"/>
          <a:chOff x="0" y="0"/>
          <a:chExt cx="0" cy="0"/>
        </a:xfrm>
      </p:grpSpPr>
      <p:pic>
        <p:nvPicPr>
          <p:cNvPr id="3" name="Image 6"/>
          <p:cNvPicPr>
            <a:picLocks noChangeAspect="1" noChangeArrowheads="1"/>
          </p:cNvPicPr>
          <p:nvPr userDrawn="1"/>
        </p:nvPicPr>
        <p:blipFill>
          <a:blip r:embed="rId2" cstate="print"/>
          <a:srcRect/>
          <a:stretch>
            <a:fillRect/>
          </a:stretch>
        </p:blipFill>
        <p:spPr bwMode="auto">
          <a:xfrm>
            <a:off x="507340" y="188914"/>
            <a:ext cx="8891323" cy="179387"/>
          </a:xfrm>
          <a:prstGeom prst="rect">
            <a:avLst/>
          </a:prstGeom>
          <a:noFill/>
          <a:ln w="9525">
            <a:noFill/>
            <a:miter lim="800000"/>
            <a:headEnd/>
            <a:tailEnd/>
          </a:ln>
        </p:spPr>
      </p:pic>
      <p:pic>
        <p:nvPicPr>
          <p:cNvPr id="4" name="Image 8"/>
          <p:cNvPicPr>
            <a:picLocks noChangeAspect="1" noChangeArrowheads="1"/>
          </p:cNvPicPr>
          <p:nvPr userDrawn="1"/>
        </p:nvPicPr>
        <p:blipFill>
          <a:blip r:embed="rId3" cstate="print"/>
          <a:srcRect/>
          <a:stretch>
            <a:fillRect/>
          </a:stretch>
        </p:blipFill>
        <p:spPr bwMode="auto">
          <a:xfrm>
            <a:off x="3080148" y="333376"/>
            <a:ext cx="3745706" cy="792163"/>
          </a:xfrm>
          <a:prstGeom prst="rect">
            <a:avLst/>
          </a:prstGeom>
          <a:noFill/>
          <a:ln w="9525">
            <a:noFill/>
            <a:miter lim="800000"/>
            <a:headEnd/>
            <a:tailEnd/>
          </a:ln>
        </p:spPr>
      </p:pic>
      <p:sp>
        <p:nvSpPr>
          <p:cNvPr id="13" name="Espace réservé du texte 12"/>
          <p:cNvSpPr>
            <a:spLocks noGrp="1"/>
          </p:cNvSpPr>
          <p:nvPr>
            <p:ph type="body" sz="quarter" idx="13"/>
          </p:nvPr>
        </p:nvSpPr>
        <p:spPr>
          <a:xfrm>
            <a:off x="584729" y="2060848"/>
            <a:ext cx="8970433" cy="2735684"/>
          </a:xfrm>
        </p:spPr>
        <p:txBody>
          <a:bodyPr anchor="ctr">
            <a:normAutofit/>
          </a:bodyPr>
          <a:lstStyle>
            <a:lvl1pPr algn="ctr">
              <a:buFontTx/>
              <a:buNone/>
              <a:defRPr sz="4000" b="1">
                <a:latin typeface="+mn-lt"/>
                <a:cs typeface="AL-Mohanad Bold" pitchFamily="2" charset="-78"/>
              </a:defRPr>
            </a:lvl1pPr>
          </a:lstStyle>
          <a:p>
            <a:pPr lvl="0"/>
            <a:r>
              <a:rPr lang="fr-FR" smtClean="0"/>
              <a:t>Cliquez pour modifier les styles du texte du masque</a:t>
            </a:r>
          </a:p>
        </p:txBody>
      </p:sp>
      <p:sp>
        <p:nvSpPr>
          <p:cNvPr id="5" name="Espace réservé du numéro de diapositive 5"/>
          <p:cNvSpPr>
            <a:spLocks noGrp="1"/>
          </p:cNvSpPr>
          <p:nvPr>
            <p:ph type="sldNum" sz="quarter" idx="14"/>
          </p:nvPr>
        </p:nvSpPr>
        <p:spPr/>
        <p:txBody>
          <a:bodyPr/>
          <a:lstStyle>
            <a:lvl1pPr>
              <a:defRPr/>
            </a:lvl1pPr>
          </a:lstStyle>
          <a:p>
            <a:pPr>
              <a:defRPr/>
            </a:pPr>
            <a:fld id="{22EC8021-517F-43C3-ABB4-692C6D569FE3}"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 xmlns:p14="http://schemas.microsoft.com/office/powerpoint/2010/main" val="231609037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7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numéro de diapositive 5"/>
          <p:cNvSpPr>
            <a:spLocks noGrp="1"/>
          </p:cNvSpPr>
          <p:nvPr>
            <p:ph type="sldNum" sz="quarter" idx="12"/>
          </p:nvPr>
        </p:nvSpPr>
        <p:spPr/>
        <p:txBody>
          <a:bodyPr/>
          <a:lstStyle/>
          <a:p>
            <a:fld id="{D3E04377-CB08-45BC-BBE7-7847619855FB}" type="slidenum">
              <a:rPr lang="fr-FR" smtClean="0">
                <a:solidFill>
                  <a:prstClr val="black">
                    <a:tint val="75000"/>
                  </a:prstClr>
                </a:solidFill>
              </a:rPr>
              <a:pPr/>
              <a:t>‹N°›</a:t>
            </a:fld>
            <a:endParaRPr lang="fr-FR">
              <a:solidFill>
                <a:prstClr val="black">
                  <a:tint val="75000"/>
                </a:prstClr>
              </a:solidFill>
            </a:endParaRPr>
          </a:p>
        </p:txBody>
      </p:sp>
      <p:sp>
        <p:nvSpPr>
          <p:cNvPr id="7" name="Rectangle 6"/>
          <p:cNvSpPr/>
          <p:nvPr userDrawn="1"/>
        </p:nvSpPr>
        <p:spPr>
          <a:xfrm>
            <a:off x="0" y="0"/>
            <a:ext cx="9906000" cy="69269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a:solidFill>
                <a:prstClr val="white"/>
              </a:solidFill>
              <a:cs typeface="AL-Mohanad Bold" pitchFamily="2" charset="-78"/>
            </a:endParaRPr>
          </a:p>
        </p:txBody>
      </p:sp>
      <p:sp>
        <p:nvSpPr>
          <p:cNvPr id="8" name="Espace réservé du texte 7"/>
          <p:cNvSpPr>
            <a:spLocks noGrp="1"/>
          </p:cNvSpPr>
          <p:nvPr>
            <p:ph type="body" sz="quarter" idx="13" hasCustomPrompt="1"/>
          </p:nvPr>
        </p:nvSpPr>
        <p:spPr>
          <a:xfrm>
            <a:off x="1" y="0"/>
            <a:ext cx="9906000" cy="692150"/>
          </a:xfrm>
        </p:spPr>
        <p:txBody>
          <a:bodyPr anchor="ctr">
            <a:noAutofit/>
          </a:bodyPr>
          <a:lstStyle>
            <a:lvl1pPr algn="ctr">
              <a:buFontTx/>
              <a:buNone/>
              <a:defRPr sz="3200" b="1">
                <a:solidFill>
                  <a:schemeClr val="bg1"/>
                </a:solidFill>
              </a:defRPr>
            </a:lvl1pPr>
            <a:lvl2pPr>
              <a:defRPr sz="3600" b="1"/>
            </a:lvl2pPr>
            <a:lvl3pPr>
              <a:defRPr sz="3600" b="1"/>
            </a:lvl3pPr>
            <a:lvl4pPr>
              <a:defRPr sz="3600" b="1"/>
            </a:lvl4pPr>
            <a:lvl5pPr>
              <a:defRPr sz="3600" b="1"/>
            </a:lvl5pPr>
          </a:lstStyle>
          <a:p>
            <a:pPr lvl="0"/>
            <a:r>
              <a:rPr lang="fr-FR" dirty="0" smtClean="0"/>
              <a:t>Cliquez pour ajouter un texte</a:t>
            </a:r>
            <a:endParaRPr lang="fr-FR" dirty="0"/>
          </a:p>
        </p:txBody>
      </p:sp>
    </p:spTree>
    <p:extLst>
      <p:ext uri="{BB962C8B-B14F-4D97-AF65-F5344CB8AC3E}">
        <p14:creationId xmlns="" xmlns:p14="http://schemas.microsoft.com/office/powerpoint/2010/main" val="306885603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3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numéro de diapositive 5"/>
          <p:cNvSpPr>
            <a:spLocks noGrp="1"/>
          </p:cNvSpPr>
          <p:nvPr>
            <p:ph type="sldNum" sz="quarter" idx="12"/>
          </p:nvPr>
        </p:nvSpPr>
        <p:spPr/>
        <p:txBody>
          <a:bodyPr/>
          <a:lstStyle/>
          <a:p>
            <a:fld id="{D3E04377-CB08-45BC-BBE7-7847619855FB}" type="slidenum">
              <a:rPr lang="fr-FR" smtClean="0"/>
              <a:pPr/>
              <a:t>‹N°›</a:t>
            </a:fld>
            <a:endParaRPr lang="fr-FR"/>
          </a:p>
        </p:txBody>
      </p:sp>
      <p:sp>
        <p:nvSpPr>
          <p:cNvPr id="7" name="Rectangle 6"/>
          <p:cNvSpPr/>
          <p:nvPr userDrawn="1"/>
        </p:nvSpPr>
        <p:spPr>
          <a:xfrm>
            <a:off x="0" y="0"/>
            <a:ext cx="9906000" cy="69269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a:solidFill>
                <a:schemeClr val="bg1"/>
              </a:solidFill>
              <a:cs typeface="AL-Mohanad Bold" pitchFamily="2" charset="-78"/>
            </a:endParaRPr>
          </a:p>
        </p:txBody>
      </p:sp>
    </p:spTree>
    <p:extLst>
      <p:ext uri="{BB962C8B-B14F-4D97-AF65-F5344CB8AC3E}">
        <p14:creationId xmlns="" xmlns:p14="http://schemas.microsoft.com/office/powerpoint/2010/main" val="425226255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6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numéro de diapositive 5"/>
          <p:cNvSpPr>
            <a:spLocks noGrp="1"/>
          </p:cNvSpPr>
          <p:nvPr>
            <p:ph type="sldNum" sz="quarter" idx="12"/>
          </p:nvPr>
        </p:nvSpPr>
        <p:spPr/>
        <p:txBody>
          <a:bodyPr/>
          <a:lstStyle/>
          <a:p>
            <a:fld id="{D3E04377-CB08-45BC-BBE7-7847619855FB}" type="slidenum">
              <a:rPr lang="fr-FR" smtClean="0"/>
              <a:pPr/>
              <a:t>‹N°›</a:t>
            </a:fld>
            <a:endParaRPr lang="fr-FR"/>
          </a:p>
        </p:txBody>
      </p:sp>
      <p:sp>
        <p:nvSpPr>
          <p:cNvPr id="7" name="Rectangle 6"/>
          <p:cNvSpPr/>
          <p:nvPr userDrawn="1"/>
        </p:nvSpPr>
        <p:spPr>
          <a:xfrm>
            <a:off x="0" y="0"/>
            <a:ext cx="9906000" cy="69269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a:solidFill>
                <a:schemeClr val="bg1"/>
              </a:solidFill>
              <a:cs typeface="AL-Mohanad Bold" pitchFamily="2" charset="-78"/>
            </a:endParaRPr>
          </a:p>
        </p:txBody>
      </p:sp>
    </p:spTree>
    <p:extLst>
      <p:ext uri="{BB962C8B-B14F-4D97-AF65-F5344CB8AC3E}">
        <p14:creationId xmlns="" xmlns:p14="http://schemas.microsoft.com/office/powerpoint/2010/main" val="287357735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8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numéro de diapositive 5"/>
          <p:cNvSpPr>
            <a:spLocks noGrp="1"/>
          </p:cNvSpPr>
          <p:nvPr>
            <p:ph type="sldNum" sz="quarter" idx="12"/>
          </p:nvPr>
        </p:nvSpPr>
        <p:spPr/>
        <p:txBody>
          <a:bodyPr/>
          <a:lstStyle/>
          <a:p>
            <a:fld id="{D3E04377-CB08-45BC-BBE7-7847619855FB}" type="slidenum">
              <a:rPr lang="fr-FR" smtClean="0"/>
              <a:pPr/>
              <a:t>‹N°›</a:t>
            </a:fld>
            <a:endParaRPr lang="fr-FR"/>
          </a:p>
        </p:txBody>
      </p:sp>
      <p:sp>
        <p:nvSpPr>
          <p:cNvPr id="7" name="Rectangle 6"/>
          <p:cNvSpPr/>
          <p:nvPr userDrawn="1"/>
        </p:nvSpPr>
        <p:spPr>
          <a:xfrm>
            <a:off x="0" y="0"/>
            <a:ext cx="9906000" cy="69269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a:solidFill>
                <a:schemeClr val="bg1"/>
              </a:solidFill>
              <a:cs typeface="AL-Mohanad Bold" pitchFamily="2" charset="-78"/>
            </a:endParaRPr>
          </a:p>
        </p:txBody>
      </p:sp>
    </p:spTree>
    <p:extLst>
      <p:ext uri="{BB962C8B-B14F-4D97-AF65-F5344CB8AC3E}">
        <p14:creationId xmlns="" xmlns:p14="http://schemas.microsoft.com/office/powerpoint/2010/main" val="316104450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9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numéro de diapositive 5"/>
          <p:cNvSpPr>
            <a:spLocks noGrp="1"/>
          </p:cNvSpPr>
          <p:nvPr>
            <p:ph type="sldNum" sz="quarter" idx="12"/>
          </p:nvPr>
        </p:nvSpPr>
        <p:spPr/>
        <p:txBody>
          <a:bodyPr/>
          <a:lstStyle/>
          <a:p>
            <a:fld id="{D3E04377-CB08-45BC-BBE7-7847619855FB}" type="slidenum">
              <a:rPr lang="fr-FR" smtClean="0"/>
              <a:pPr/>
              <a:t>‹N°›</a:t>
            </a:fld>
            <a:endParaRPr lang="fr-FR"/>
          </a:p>
        </p:txBody>
      </p:sp>
      <p:sp>
        <p:nvSpPr>
          <p:cNvPr id="7" name="Rectangle 6"/>
          <p:cNvSpPr/>
          <p:nvPr userDrawn="1"/>
        </p:nvSpPr>
        <p:spPr>
          <a:xfrm>
            <a:off x="0" y="0"/>
            <a:ext cx="9906000" cy="69269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a:solidFill>
                <a:schemeClr val="bg1"/>
              </a:solidFill>
              <a:cs typeface="AL-Mohanad Bold" pitchFamily="2" charset="-78"/>
            </a:endParaRPr>
          </a:p>
        </p:txBody>
      </p:sp>
    </p:spTree>
    <p:extLst>
      <p:ext uri="{BB962C8B-B14F-4D97-AF65-F5344CB8AC3E}">
        <p14:creationId xmlns="" xmlns:p14="http://schemas.microsoft.com/office/powerpoint/2010/main" val="3056670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0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numéro de diapositive 5"/>
          <p:cNvSpPr>
            <a:spLocks noGrp="1"/>
          </p:cNvSpPr>
          <p:nvPr>
            <p:ph type="sldNum" sz="quarter" idx="12"/>
          </p:nvPr>
        </p:nvSpPr>
        <p:spPr/>
        <p:txBody>
          <a:bodyPr/>
          <a:lstStyle/>
          <a:p>
            <a:fld id="{D3E04377-CB08-45BC-BBE7-7847619855FB}" type="slidenum">
              <a:rPr lang="fr-FR" smtClean="0"/>
              <a:pPr/>
              <a:t>‹N°›</a:t>
            </a:fld>
            <a:endParaRPr lang="fr-FR"/>
          </a:p>
        </p:txBody>
      </p:sp>
      <p:sp>
        <p:nvSpPr>
          <p:cNvPr id="7" name="Rectangle 6"/>
          <p:cNvSpPr/>
          <p:nvPr userDrawn="1"/>
        </p:nvSpPr>
        <p:spPr>
          <a:xfrm>
            <a:off x="0" y="0"/>
            <a:ext cx="9906000" cy="69269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4000" b="1" dirty="0">
              <a:solidFill>
                <a:schemeClr val="bg1"/>
              </a:solidFill>
              <a:cs typeface="AL-Mohanad Bold" pitchFamily="2" charset="-78"/>
            </a:endParaRPr>
          </a:p>
        </p:txBody>
      </p:sp>
    </p:spTree>
    <p:extLst>
      <p:ext uri="{BB962C8B-B14F-4D97-AF65-F5344CB8AC3E}">
        <p14:creationId xmlns="" xmlns:p14="http://schemas.microsoft.com/office/powerpoint/2010/main" val="1070983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95300" y="1600201"/>
            <a:ext cx="4375150" cy="4525963"/>
          </a:xfrm>
        </p:spPr>
        <p:txBody>
          <a:bodyPr/>
          <a:lstStyle>
            <a:lvl1pPr>
              <a:defRPr sz="32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035550" y="1600201"/>
            <a:ext cx="4375150" cy="4525963"/>
          </a:xfrm>
        </p:spPr>
        <p:txBody>
          <a:bodyPr/>
          <a:lstStyle>
            <a:lvl1pPr>
              <a:defRPr sz="3200"/>
            </a:lvl1pPr>
            <a:lvl2pPr>
              <a:defRPr sz="2700"/>
            </a:lvl2pPr>
            <a:lvl3pPr>
              <a:defRPr sz="23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D2B68C3-5947-4FEF-9614-6D52FF3710A9}" type="datetimeFigureOut">
              <a:rPr lang="fr-FR" smtClean="0"/>
              <a:pPr/>
              <a:t>13/04/2015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CBA945A-8A68-4AA2-8562-8CA2C2002B10}" type="slidenum">
              <a:rPr lang="fr-FR" smtClean="0"/>
              <a:pPr/>
              <a:t>‹N°›</a:t>
            </a:fld>
            <a:endParaRPr lang="fr-FR"/>
          </a:p>
        </p:txBody>
      </p:sp>
    </p:spTree>
    <p:extLst>
      <p:ext uri="{BB962C8B-B14F-4D97-AF65-F5344CB8AC3E}">
        <p14:creationId xmlns="" xmlns:p14="http://schemas.microsoft.com/office/powerpoint/2010/main" val="2471491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95300" y="1535113"/>
            <a:ext cx="4376870" cy="639763"/>
          </a:xfrm>
        </p:spPr>
        <p:txBody>
          <a:bodyPr anchor="b"/>
          <a:lstStyle>
            <a:lvl1pPr marL="0" indent="0">
              <a:buNone/>
              <a:defRPr sz="2700" b="1"/>
            </a:lvl1pPr>
            <a:lvl2pPr marL="515813" indent="0">
              <a:buNone/>
              <a:defRPr sz="2300" b="1"/>
            </a:lvl2pPr>
            <a:lvl3pPr marL="1031626" indent="0">
              <a:buNone/>
              <a:defRPr sz="2000" b="1"/>
            </a:lvl3pPr>
            <a:lvl4pPr marL="1547439" indent="0">
              <a:buNone/>
              <a:defRPr sz="1800" b="1"/>
            </a:lvl4pPr>
            <a:lvl5pPr marL="2063252" indent="0">
              <a:buNone/>
              <a:defRPr sz="1800" b="1"/>
            </a:lvl5pPr>
            <a:lvl6pPr marL="2579065" indent="0">
              <a:buNone/>
              <a:defRPr sz="1800" b="1"/>
            </a:lvl6pPr>
            <a:lvl7pPr marL="3094878" indent="0">
              <a:buNone/>
              <a:defRPr sz="1800" b="1"/>
            </a:lvl7pPr>
            <a:lvl8pPr marL="3610691" indent="0">
              <a:buNone/>
              <a:defRPr sz="1800" b="1"/>
            </a:lvl8pPr>
            <a:lvl9pPr marL="4126504" indent="0">
              <a:buNone/>
              <a:defRPr sz="1800" b="1"/>
            </a:lvl9pPr>
          </a:lstStyle>
          <a:p>
            <a:pPr lvl="0"/>
            <a:r>
              <a:rPr lang="fr-FR" smtClean="0"/>
              <a:t>Modifiez les styles du texte du masque</a:t>
            </a:r>
          </a:p>
        </p:txBody>
      </p:sp>
      <p:sp>
        <p:nvSpPr>
          <p:cNvPr id="4" name="Espace réservé du contenu 3"/>
          <p:cNvSpPr>
            <a:spLocks noGrp="1"/>
          </p:cNvSpPr>
          <p:nvPr>
            <p:ph sz="half" idx="2"/>
          </p:nvPr>
        </p:nvSpPr>
        <p:spPr>
          <a:xfrm>
            <a:off x="495300" y="2174875"/>
            <a:ext cx="4376870" cy="3951288"/>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032113" y="1535113"/>
            <a:ext cx="4378590" cy="639763"/>
          </a:xfrm>
        </p:spPr>
        <p:txBody>
          <a:bodyPr anchor="b"/>
          <a:lstStyle>
            <a:lvl1pPr marL="0" indent="0">
              <a:buNone/>
              <a:defRPr sz="2700" b="1"/>
            </a:lvl1pPr>
            <a:lvl2pPr marL="515813" indent="0">
              <a:buNone/>
              <a:defRPr sz="2300" b="1"/>
            </a:lvl2pPr>
            <a:lvl3pPr marL="1031626" indent="0">
              <a:buNone/>
              <a:defRPr sz="2000" b="1"/>
            </a:lvl3pPr>
            <a:lvl4pPr marL="1547439" indent="0">
              <a:buNone/>
              <a:defRPr sz="1800" b="1"/>
            </a:lvl4pPr>
            <a:lvl5pPr marL="2063252" indent="0">
              <a:buNone/>
              <a:defRPr sz="1800" b="1"/>
            </a:lvl5pPr>
            <a:lvl6pPr marL="2579065" indent="0">
              <a:buNone/>
              <a:defRPr sz="1800" b="1"/>
            </a:lvl6pPr>
            <a:lvl7pPr marL="3094878" indent="0">
              <a:buNone/>
              <a:defRPr sz="1800" b="1"/>
            </a:lvl7pPr>
            <a:lvl8pPr marL="3610691" indent="0">
              <a:buNone/>
              <a:defRPr sz="1800" b="1"/>
            </a:lvl8pPr>
            <a:lvl9pPr marL="4126504" indent="0">
              <a:buNone/>
              <a:defRPr sz="1800" b="1"/>
            </a:lvl9pPr>
          </a:lstStyle>
          <a:p>
            <a:pPr lvl="0"/>
            <a:r>
              <a:rPr lang="fr-FR" smtClean="0"/>
              <a:t>Modifiez les styles du texte du masque</a:t>
            </a:r>
          </a:p>
        </p:txBody>
      </p:sp>
      <p:sp>
        <p:nvSpPr>
          <p:cNvPr id="6" name="Espace réservé du contenu 5"/>
          <p:cNvSpPr>
            <a:spLocks noGrp="1"/>
          </p:cNvSpPr>
          <p:nvPr>
            <p:ph sz="quarter" idx="4"/>
          </p:nvPr>
        </p:nvSpPr>
        <p:spPr>
          <a:xfrm>
            <a:off x="5032113" y="2174875"/>
            <a:ext cx="4378590" cy="3951288"/>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D2B68C3-5947-4FEF-9614-6D52FF3710A9}" type="datetimeFigureOut">
              <a:rPr lang="fr-FR" smtClean="0"/>
              <a:pPr/>
              <a:t>13/04/2015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CBA945A-8A68-4AA2-8562-8CA2C2002B10}" type="slidenum">
              <a:rPr lang="fr-FR" smtClean="0"/>
              <a:pPr/>
              <a:t>‹N°›</a:t>
            </a:fld>
            <a:endParaRPr lang="fr-FR"/>
          </a:p>
        </p:txBody>
      </p:sp>
    </p:spTree>
    <p:extLst>
      <p:ext uri="{BB962C8B-B14F-4D97-AF65-F5344CB8AC3E}">
        <p14:creationId xmlns="" xmlns:p14="http://schemas.microsoft.com/office/powerpoint/2010/main" val="515871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7D2B68C3-5947-4FEF-9614-6D52FF3710A9}" type="datetimeFigureOut">
              <a:rPr lang="fr-FR" smtClean="0"/>
              <a:pPr/>
              <a:t>13/04/2015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CBA945A-8A68-4AA2-8562-8CA2C2002B10}" type="slidenum">
              <a:rPr lang="fr-FR" smtClean="0"/>
              <a:pPr/>
              <a:t>‹N°›</a:t>
            </a:fld>
            <a:endParaRPr lang="fr-FR"/>
          </a:p>
        </p:txBody>
      </p:sp>
    </p:spTree>
    <p:extLst>
      <p:ext uri="{BB962C8B-B14F-4D97-AF65-F5344CB8AC3E}">
        <p14:creationId xmlns="" xmlns:p14="http://schemas.microsoft.com/office/powerpoint/2010/main" val="3533112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D2B68C3-5947-4FEF-9614-6D52FF3710A9}" type="datetimeFigureOut">
              <a:rPr lang="fr-FR" smtClean="0"/>
              <a:pPr/>
              <a:t>13/04/2015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CBA945A-8A68-4AA2-8562-8CA2C2002B10}" type="slidenum">
              <a:rPr lang="fr-FR" smtClean="0"/>
              <a:pPr/>
              <a:t>‹N°›</a:t>
            </a:fld>
            <a:endParaRPr lang="fr-FR"/>
          </a:p>
        </p:txBody>
      </p:sp>
    </p:spTree>
    <p:extLst>
      <p:ext uri="{BB962C8B-B14F-4D97-AF65-F5344CB8AC3E}">
        <p14:creationId xmlns="" xmlns:p14="http://schemas.microsoft.com/office/powerpoint/2010/main" val="1048866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95303" y="273049"/>
            <a:ext cx="3259006" cy="1162051"/>
          </a:xfrm>
        </p:spPr>
        <p:txBody>
          <a:bodyPr anchor="b"/>
          <a:lstStyle>
            <a:lvl1pPr algn="l">
              <a:defRPr sz="2300" b="1"/>
            </a:lvl1pPr>
          </a:lstStyle>
          <a:p>
            <a:r>
              <a:rPr lang="fr-FR" smtClean="0"/>
              <a:t>Modifiez le style du titre</a:t>
            </a:r>
            <a:endParaRPr lang="fr-FR"/>
          </a:p>
        </p:txBody>
      </p:sp>
      <p:sp>
        <p:nvSpPr>
          <p:cNvPr id="3" name="Espace réservé du contenu 2"/>
          <p:cNvSpPr>
            <a:spLocks noGrp="1"/>
          </p:cNvSpPr>
          <p:nvPr>
            <p:ph idx="1"/>
          </p:nvPr>
        </p:nvSpPr>
        <p:spPr>
          <a:xfrm>
            <a:off x="3872971" y="273052"/>
            <a:ext cx="5537729" cy="5853113"/>
          </a:xfrm>
        </p:spPr>
        <p:txBody>
          <a:bodyPr/>
          <a:lstStyle>
            <a:lvl1pPr>
              <a:defRPr sz="36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95303" y="1435102"/>
            <a:ext cx="3259006" cy="4691063"/>
          </a:xfrm>
        </p:spPr>
        <p:txBody>
          <a:bodyPr/>
          <a:lstStyle>
            <a:lvl1pPr marL="0" indent="0">
              <a:buNone/>
              <a:defRPr sz="1600"/>
            </a:lvl1pPr>
            <a:lvl2pPr marL="515813" indent="0">
              <a:buNone/>
              <a:defRPr sz="1400"/>
            </a:lvl2pPr>
            <a:lvl3pPr marL="1031626" indent="0">
              <a:buNone/>
              <a:defRPr sz="1100"/>
            </a:lvl3pPr>
            <a:lvl4pPr marL="1547439" indent="0">
              <a:buNone/>
              <a:defRPr sz="1000"/>
            </a:lvl4pPr>
            <a:lvl5pPr marL="2063252" indent="0">
              <a:buNone/>
              <a:defRPr sz="1000"/>
            </a:lvl5pPr>
            <a:lvl6pPr marL="2579065" indent="0">
              <a:buNone/>
              <a:defRPr sz="1000"/>
            </a:lvl6pPr>
            <a:lvl7pPr marL="3094878" indent="0">
              <a:buNone/>
              <a:defRPr sz="1000"/>
            </a:lvl7pPr>
            <a:lvl8pPr marL="3610691" indent="0">
              <a:buNone/>
              <a:defRPr sz="1000"/>
            </a:lvl8pPr>
            <a:lvl9pPr marL="4126504"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D2B68C3-5947-4FEF-9614-6D52FF3710A9}" type="datetimeFigureOut">
              <a:rPr lang="fr-FR" smtClean="0"/>
              <a:pPr/>
              <a:t>13/04/2015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CBA945A-8A68-4AA2-8562-8CA2C2002B10}" type="slidenum">
              <a:rPr lang="fr-FR" smtClean="0"/>
              <a:pPr/>
              <a:t>‹N°›</a:t>
            </a:fld>
            <a:endParaRPr lang="fr-FR"/>
          </a:p>
        </p:txBody>
      </p:sp>
    </p:spTree>
    <p:extLst>
      <p:ext uri="{BB962C8B-B14F-4D97-AF65-F5344CB8AC3E}">
        <p14:creationId xmlns="" xmlns:p14="http://schemas.microsoft.com/office/powerpoint/2010/main" val="1071474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941645" y="4800600"/>
            <a:ext cx="5943600" cy="566738"/>
          </a:xfrm>
        </p:spPr>
        <p:txBody>
          <a:bodyPr anchor="b"/>
          <a:lstStyle>
            <a:lvl1pPr algn="l">
              <a:defRPr sz="2300" b="1"/>
            </a:lvl1pPr>
          </a:lstStyle>
          <a:p>
            <a:r>
              <a:rPr lang="fr-FR" smtClean="0"/>
              <a:t>Modifiez le style du titre</a:t>
            </a:r>
            <a:endParaRPr lang="fr-FR"/>
          </a:p>
        </p:txBody>
      </p:sp>
      <p:sp>
        <p:nvSpPr>
          <p:cNvPr id="3" name="Espace réservé pour une image  2"/>
          <p:cNvSpPr>
            <a:spLocks noGrp="1"/>
          </p:cNvSpPr>
          <p:nvPr>
            <p:ph type="pic" idx="1"/>
          </p:nvPr>
        </p:nvSpPr>
        <p:spPr>
          <a:xfrm>
            <a:off x="1941645" y="612775"/>
            <a:ext cx="5943600" cy="4114800"/>
          </a:xfrm>
        </p:spPr>
        <p:txBody>
          <a:bodyPr/>
          <a:lstStyle>
            <a:lvl1pPr marL="0" indent="0">
              <a:buNone/>
              <a:defRPr sz="3600"/>
            </a:lvl1pPr>
            <a:lvl2pPr marL="515813" indent="0">
              <a:buNone/>
              <a:defRPr sz="3200"/>
            </a:lvl2pPr>
            <a:lvl3pPr marL="1031626" indent="0">
              <a:buNone/>
              <a:defRPr sz="2700"/>
            </a:lvl3pPr>
            <a:lvl4pPr marL="1547439" indent="0">
              <a:buNone/>
              <a:defRPr sz="2300"/>
            </a:lvl4pPr>
            <a:lvl5pPr marL="2063252" indent="0">
              <a:buNone/>
              <a:defRPr sz="2300"/>
            </a:lvl5pPr>
            <a:lvl6pPr marL="2579065" indent="0">
              <a:buNone/>
              <a:defRPr sz="2300"/>
            </a:lvl6pPr>
            <a:lvl7pPr marL="3094878" indent="0">
              <a:buNone/>
              <a:defRPr sz="2300"/>
            </a:lvl7pPr>
            <a:lvl8pPr marL="3610691" indent="0">
              <a:buNone/>
              <a:defRPr sz="2300"/>
            </a:lvl8pPr>
            <a:lvl9pPr marL="4126504" indent="0">
              <a:buNone/>
              <a:defRPr sz="2300"/>
            </a:lvl9pPr>
          </a:lstStyle>
          <a:p>
            <a:endParaRPr lang="fr-FR"/>
          </a:p>
        </p:txBody>
      </p:sp>
      <p:sp>
        <p:nvSpPr>
          <p:cNvPr id="4" name="Espace réservé du texte 3"/>
          <p:cNvSpPr>
            <a:spLocks noGrp="1"/>
          </p:cNvSpPr>
          <p:nvPr>
            <p:ph type="body" sz="half" idx="2"/>
          </p:nvPr>
        </p:nvSpPr>
        <p:spPr>
          <a:xfrm>
            <a:off x="1941645" y="5367339"/>
            <a:ext cx="5943600" cy="804863"/>
          </a:xfrm>
        </p:spPr>
        <p:txBody>
          <a:bodyPr/>
          <a:lstStyle>
            <a:lvl1pPr marL="0" indent="0">
              <a:buNone/>
              <a:defRPr sz="1600"/>
            </a:lvl1pPr>
            <a:lvl2pPr marL="515813" indent="0">
              <a:buNone/>
              <a:defRPr sz="1400"/>
            </a:lvl2pPr>
            <a:lvl3pPr marL="1031626" indent="0">
              <a:buNone/>
              <a:defRPr sz="1100"/>
            </a:lvl3pPr>
            <a:lvl4pPr marL="1547439" indent="0">
              <a:buNone/>
              <a:defRPr sz="1000"/>
            </a:lvl4pPr>
            <a:lvl5pPr marL="2063252" indent="0">
              <a:buNone/>
              <a:defRPr sz="1000"/>
            </a:lvl5pPr>
            <a:lvl6pPr marL="2579065" indent="0">
              <a:buNone/>
              <a:defRPr sz="1000"/>
            </a:lvl6pPr>
            <a:lvl7pPr marL="3094878" indent="0">
              <a:buNone/>
              <a:defRPr sz="1000"/>
            </a:lvl7pPr>
            <a:lvl8pPr marL="3610691" indent="0">
              <a:buNone/>
              <a:defRPr sz="1000"/>
            </a:lvl8pPr>
            <a:lvl9pPr marL="4126504"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D2B68C3-5947-4FEF-9614-6D52FF3710A9}" type="datetimeFigureOut">
              <a:rPr lang="fr-FR" smtClean="0"/>
              <a:pPr/>
              <a:t>13/04/2015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CBA945A-8A68-4AA2-8562-8CA2C2002B10}" type="slidenum">
              <a:rPr lang="fr-FR" smtClean="0"/>
              <a:pPr/>
              <a:t>‹N°›</a:t>
            </a:fld>
            <a:endParaRPr lang="fr-FR"/>
          </a:p>
        </p:txBody>
      </p:sp>
    </p:spTree>
    <p:extLst>
      <p:ext uri="{BB962C8B-B14F-4D97-AF65-F5344CB8AC3E}">
        <p14:creationId xmlns="" xmlns:p14="http://schemas.microsoft.com/office/powerpoint/2010/main" val="4280996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slideLayout" Target="../slideLayouts/slideLayout35.xml"/><Relationship Id="rId3" Type="http://schemas.openxmlformats.org/officeDocument/2006/relationships/slideLayout" Target="../slideLayouts/slideLayout20.xml"/><Relationship Id="rId21" Type="http://schemas.openxmlformats.org/officeDocument/2006/relationships/slideLayout" Target="../slideLayouts/slideLayout38.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20" Type="http://schemas.openxmlformats.org/officeDocument/2006/relationships/slideLayout" Target="../slideLayouts/slideLayout37.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23" Type="http://schemas.openxmlformats.org/officeDocument/2006/relationships/theme" Target="../theme/theme2.xml"/><Relationship Id="rId10" Type="http://schemas.openxmlformats.org/officeDocument/2006/relationships/slideLayout" Target="../slideLayouts/slideLayout27.xml"/><Relationship Id="rId19" Type="http://schemas.openxmlformats.org/officeDocument/2006/relationships/slideLayout" Target="../slideLayouts/slideLayout36.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 Id="rId22"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95300" y="274639"/>
            <a:ext cx="8915400" cy="1143000"/>
          </a:xfrm>
          <a:prstGeom prst="rect">
            <a:avLst/>
          </a:prstGeom>
        </p:spPr>
        <p:txBody>
          <a:bodyPr vert="horz" lIns="103163" tIns="51581" rIns="103163" bIns="51581"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95300" y="1600201"/>
            <a:ext cx="8915400" cy="4525963"/>
          </a:xfrm>
          <a:prstGeom prst="rect">
            <a:avLst/>
          </a:prstGeom>
        </p:spPr>
        <p:txBody>
          <a:bodyPr vert="horz" lIns="103163" tIns="51581" rIns="103163" bIns="51581"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95300" y="6356352"/>
            <a:ext cx="2311400" cy="365125"/>
          </a:xfrm>
          <a:prstGeom prst="rect">
            <a:avLst/>
          </a:prstGeom>
        </p:spPr>
        <p:txBody>
          <a:bodyPr vert="horz" lIns="103163" tIns="51581" rIns="103163" bIns="51581" rtlCol="0" anchor="ctr"/>
          <a:lstStyle>
            <a:lvl1pPr algn="l">
              <a:defRPr sz="1400">
                <a:solidFill>
                  <a:schemeClr val="tx1">
                    <a:tint val="75000"/>
                  </a:schemeClr>
                </a:solidFill>
              </a:defRPr>
            </a:lvl1pPr>
          </a:lstStyle>
          <a:p>
            <a:fld id="{7D2B68C3-5947-4FEF-9614-6D52FF3710A9}" type="datetimeFigureOut">
              <a:rPr lang="fr-FR" smtClean="0"/>
              <a:pPr/>
              <a:t>13/04/2015</a:t>
            </a:fld>
            <a:endParaRPr lang="fr-FR"/>
          </a:p>
        </p:txBody>
      </p:sp>
      <p:sp>
        <p:nvSpPr>
          <p:cNvPr id="5" name="Espace réservé du pied de page 4"/>
          <p:cNvSpPr>
            <a:spLocks noGrp="1"/>
          </p:cNvSpPr>
          <p:nvPr>
            <p:ph type="ftr" sz="quarter" idx="3"/>
          </p:nvPr>
        </p:nvSpPr>
        <p:spPr>
          <a:xfrm>
            <a:off x="3384550" y="6356352"/>
            <a:ext cx="3136900" cy="365125"/>
          </a:xfrm>
          <a:prstGeom prst="rect">
            <a:avLst/>
          </a:prstGeom>
        </p:spPr>
        <p:txBody>
          <a:bodyPr vert="horz" lIns="103163" tIns="51581" rIns="103163" bIns="51581" rtlCol="0" anchor="ctr"/>
          <a:lstStyle>
            <a:lvl1pPr algn="ctr">
              <a:defRPr sz="14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7099300" y="6356352"/>
            <a:ext cx="2311400" cy="365125"/>
          </a:xfrm>
          <a:prstGeom prst="rect">
            <a:avLst/>
          </a:prstGeom>
        </p:spPr>
        <p:txBody>
          <a:bodyPr vert="horz" lIns="103163" tIns="51581" rIns="103163" bIns="51581" rtlCol="0" anchor="ctr"/>
          <a:lstStyle>
            <a:lvl1pPr algn="r">
              <a:defRPr sz="1400">
                <a:solidFill>
                  <a:schemeClr val="tx1">
                    <a:tint val="75000"/>
                  </a:schemeClr>
                </a:solidFill>
              </a:defRPr>
            </a:lvl1pPr>
          </a:lstStyle>
          <a:p>
            <a:fld id="{8CBA945A-8A68-4AA2-8562-8CA2C2002B10}" type="slidenum">
              <a:rPr lang="fr-FR" smtClean="0"/>
              <a:pPr/>
              <a:t>‹N°›</a:t>
            </a:fld>
            <a:endParaRPr lang="fr-FR"/>
          </a:p>
        </p:txBody>
      </p:sp>
    </p:spTree>
    <p:extLst>
      <p:ext uri="{BB962C8B-B14F-4D97-AF65-F5344CB8AC3E}">
        <p14:creationId xmlns="" xmlns:p14="http://schemas.microsoft.com/office/powerpoint/2010/main" val="2607189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5" r:id="rId12"/>
    <p:sldLayoutId id="2147483670" r:id="rId13"/>
    <p:sldLayoutId id="2147483672" r:id="rId14"/>
    <p:sldLayoutId id="2147483697" r:id="rId15"/>
    <p:sldLayoutId id="2147483699" r:id="rId16"/>
    <p:sldLayoutId id="2147483700" r:id="rId17"/>
  </p:sldLayoutIdLst>
  <p:txStyles>
    <p:titleStyle>
      <a:lvl1pPr algn="ctr" defTabSz="1031626" rtl="0" eaLnBrk="1" latinLnBrk="0" hangingPunct="1">
        <a:spcBef>
          <a:spcPct val="0"/>
        </a:spcBef>
        <a:buNone/>
        <a:defRPr sz="5000" kern="1200">
          <a:solidFill>
            <a:schemeClr val="tx1"/>
          </a:solidFill>
          <a:latin typeface="+mj-lt"/>
          <a:ea typeface="+mj-ea"/>
          <a:cs typeface="+mj-cs"/>
        </a:defRPr>
      </a:lvl1pPr>
    </p:titleStyle>
    <p:bodyStyle>
      <a:lvl1pPr marL="386860" indent="-386860" algn="l" defTabSz="1031626"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p:bodyStyle>
    <p:otherStyle>
      <a:defPPr>
        <a:defRPr lang="fr-FR"/>
      </a:defPPr>
      <a:lvl1pPr marL="0" algn="l" defTabSz="1031626" rtl="0" eaLnBrk="1" latinLnBrk="0" hangingPunct="1">
        <a:defRPr sz="2000" kern="1200">
          <a:solidFill>
            <a:schemeClr val="tx1"/>
          </a:solidFill>
          <a:latin typeface="+mn-lt"/>
          <a:ea typeface="+mn-ea"/>
          <a:cs typeface="+mn-cs"/>
        </a:defRPr>
      </a:lvl1pPr>
      <a:lvl2pPr marL="515813" algn="l" defTabSz="1031626" rtl="0" eaLnBrk="1" latinLnBrk="0" hangingPunct="1">
        <a:defRPr sz="2000" kern="1200">
          <a:solidFill>
            <a:schemeClr val="tx1"/>
          </a:solidFill>
          <a:latin typeface="+mn-lt"/>
          <a:ea typeface="+mn-ea"/>
          <a:cs typeface="+mn-cs"/>
        </a:defRPr>
      </a:lvl2pPr>
      <a:lvl3pPr marL="1031626" algn="l" defTabSz="1031626" rtl="0" eaLnBrk="1" latinLnBrk="0" hangingPunct="1">
        <a:defRPr sz="2000" kern="1200">
          <a:solidFill>
            <a:schemeClr val="tx1"/>
          </a:solidFill>
          <a:latin typeface="+mn-lt"/>
          <a:ea typeface="+mn-ea"/>
          <a:cs typeface="+mn-cs"/>
        </a:defRPr>
      </a:lvl3pPr>
      <a:lvl4pPr marL="1547439" algn="l" defTabSz="1031626" rtl="0" eaLnBrk="1" latinLnBrk="0" hangingPunct="1">
        <a:defRPr sz="2000" kern="1200">
          <a:solidFill>
            <a:schemeClr val="tx1"/>
          </a:solidFill>
          <a:latin typeface="+mn-lt"/>
          <a:ea typeface="+mn-ea"/>
          <a:cs typeface="+mn-cs"/>
        </a:defRPr>
      </a:lvl4pPr>
      <a:lvl5pPr marL="2063252" algn="l" defTabSz="1031626" rtl="0" eaLnBrk="1" latinLnBrk="0" hangingPunct="1">
        <a:defRPr sz="2000" kern="1200">
          <a:solidFill>
            <a:schemeClr val="tx1"/>
          </a:solidFill>
          <a:latin typeface="+mn-lt"/>
          <a:ea typeface="+mn-ea"/>
          <a:cs typeface="+mn-cs"/>
        </a:defRPr>
      </a:lvl5pPr>
      <a:lvl6pPr marL="2579065" algn="l" defTabSz="1031626" rtl="0" eaLnBrk="1" latinLnBrk="0" hangingPunct="1">
        <a:defRPr sz="2000" kern="1200">
          <a:solidFill>
            <a:schemeClr val="tx1"/>
          </a:solidFill>
          <a:latin typeface="+mn-lt"/>
          <a:ea typeface="+mn-ea"/>
          <a:cs typeface="+mn-cs"/>
        </a:defRPr>
      </a:lvl6pPr>
      <a:lvl7pPr marL="3094878" algn="l" defTabSz="1031626" rtl="0" eaLnBrk="1" latinLnBrk="0" hangingPunct="1">
        <a:defRPr sz="2000" kern="1200">
          <a:solidFill>
            <a:schemeClr val="tx1"/>
          </a:solidFill>
          <a:latin typeface="+mn-lt"/>
          <a:ea typeface="+mn-ea"/>
          <a:cs typeface="+mn-cs"/>
        </a:defRPr>
      </a:lvl7pPr>
      <a:lvl8pPr marL="3610691" algn="l" defTabSz="1031626" rtl="0" eaLnBrk="1" latinLnBrk="0" hangingPunct="1">
        <a:defRPr sz="2000" kern="1200">
          <a:solidFill>
            <a:schemeClr val="tx1"/>
          </a:solidFill>
          <a:latin typeface="+mn-lt"/>
          <a:ea typeface="+mn-ea"/>
          <a:cs typeface="+mn-cs"/>
        </a:defRPr>
      </a:lvl8pPr>
      <a:lvl9pPr marL="4126504" algn="l" defTabSz="1031626" rtl="0" eaLnBrk="1" latinLnBrk="0" hangingPunct="1">
        <a:defRPr sz="20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95300" y="274639"/>
            <a:ext cx="8915400" cy="1143000"/>
          </a:xfrm>
          <a:prstGeom prst="rect">
            <a:avLst/>
          </a:prstGeom>
        </p:spPr>
        <p:txBody>
          <a:bodyPr vert="horz" lIns="103163" tIns="51581" rIns="103163" bIns="51581"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95300" y="1600201"/>
            <a:ext cx="8915400" cy="4525963"/>
          </a:xfrm>
          <a:prstGeom prst="rect">
            <a:avLst/>
          </a:prstGeom>
        </p:spPr>
        <p:txBody>
          <a:bodyPr vert="horz" lIns="103163" tIns="51581" rIns="103163" bIns="51581"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95300" y="6356352"/>
            <a:ext cx="2311400" cy="365125"/>
          </a:xfrm>
          <a:prstGeom prst="rect">
            <a:avLst/>
          </a:prstGeom>
        </p:spPr>
        <p:txBody>
          <a:bodyPr vert="horz" lIns="103163" tIns="51581" rIns="103163" bIns="51581" rtlCol="0" anchor="ctr"/>
          <a:lstStyle>
            <a:lvl1pPr algn="l">
              <a:defRPr sz="1400">
                <a:solidFill>
                  <a:schemeClr val="tx1">
                    <a:tint val="75000"/>
                  </a:schemeClr>
                </a:solidFill>
              </a:defRPr>
            </a:lvl1pPr>
          </a:lstStyle>
          <a:p>
            <a:fld id="{7D2B68C3-5947-4FEF-9614-6D52FF3710A9}" type="datetimeFigureOut">
              <a:rPr lang="fr-FR" smtClean="0">
                <a:solidFill>
                  <a:prstClr val="black">
                    <a:tint val="75000"/>
                  </a:prstClr>
                </a:solidFill>
              </a:rPr>
              <a:pPr/>
              <a:t>13/04/2015</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384550" y="6356352"/>
            <a:ext cx="3136900" cy="365125"/>
          </a:xfrm>
          <a:prstGeom prst="rect">
            <a:avLst/>
          </a:prstGeom>
        </p:spPr>
        <p:txBody>
          <a:bodyPr vert="horz" lIns="103163" tIns="51581" rIns="103163" bIns="51581" rtlCol="0" anchor="ctr"/>
          <a:lstStyle>
            <a:lvl1pPr algn="ctr">
              <a:defRPr sz="1400">
                <a:solidFill>
                  <a:schemeClr val="tx1">
                    <a:tint val="75000"/>
                  </a:schemeClr>
                </a:solidFill>
              </a:defRPr>
            </a:lvl1pPr>
          </a:lstStyle>
          <a:p>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7099300" y="6356352"/>
            <a:ext cx="2311400" cy="365125"/>
          </a:xfrm>
          <a:prstGeom prst="rect">
            <a:avLst/>
          </a:prstGeom>
        </p:spPr>
        <p:txBody>
          <a:bodyPr vert="horz" lIns="103163" tIns="51581" rIns="103163" bIns="51581" rtlCol="0" anchor="ctr"/>
          <a:lstStyle>
            <a:lvl1pPr algn="r">
              <a:defRPr sz="1400">
                <a:solidFill>
                  <a:schemeClr val="tx1">
                    <a:tint val="75000"/>
                  </a:schemeClr>
                </a:solidFill>
              </a:defRPr>
            </a:lvl1pPr>
          </a:lstStyle>
          <a:p>
            <a:fld id="{8CBA945A-8A68-4AA2-8562-8CA2C2002B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 xmlns:p14="http://schemas.microsoft.com/office/powerpoint/2010/main" val="173584920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90" r:id="rId16"/>
    <p:sldLayoutId id="2147483701" r:id="rId17"/>
    <p:sldLayoutId id="2147483702" r:id="rId18"/>
    <p:sldLayoutId id="2147483703" r:id="rId19"/>
    <p:sldLayoutId id="2147483704" r:id="rId20"/>
    <p:sldLayoutId id="2147483705" r:id="rId21"/>
    <p:sldLayoutId id="2147483706" r:id="rId22"/>
  </p:sldLayoutIdLst>
  <p:txStyles>
    <p:titleStyle>
      <a:lvl1pPr algn="ctr" defTabSz="1031626" rtl="0" eaLnBrk="1" latinLnBrk="0" hangingPunct="1">
        <a:spcBef>
          <a:spcPct val="0"/>
        </a:spcBef>
        <a:buNone/>
        <a:defRPr sz="5000" kern="1200">
          <a:solidFill>
            <a:schemeClr val="tx1"/>
          </a:solidFill>
          <a:latin typeface="+mj-lt"/>
          <a:ea typeface="+mj-ea"/>
          <a:cs typeface="+mj-cs"/>
        </a:defRPr>
      </a:lvl1pPr>
    </p:titleStyle>
    <p:bodyStyle>
      <a:lvl1pPr marL="386860" indent="-386860" algn="l" defTabSz="1031626"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p:bodyStyle>
    <p:otherStyle>
      <a:defPPr>
        <a:defRPr lang="fr-FR"/>
      </a:defPPr>
      <a:lvl1pPr marL="0" algn="l" defTabSz="1031626" rtl="0" eaLnBrk="1" latinLnBrk="0" hangingPunct="1">
        <a:defRPr sz="2000" kern="1200">
          <a:solidFill>
            <a:schemeClr val="tx1"/>
          </a:solidFill>
          <a:latin typeface="+mn-lt"/>
          <a:ea typeface="+mn-ea"/>
          <a:cs typeface="+mn-cs"/>
        </a:defRPr>
      </a:lvl1pPr>
      <a:lvl2pPr marL="515813" algn="l" defTabSz="1031626" rtl="0" eaLnBrk="1" latinLnBrk="0" hangingPunct="1">
        <a:defRPr sz="2000" kern="1200">
          <a:solidFill>
            <a:schemeClr val="tx1"/>
          </a:solidFill>
          <a:latin typeface="+mn-lt"/>
          <a:ea typeface="+mn-ea"/>
          <a:cs typeface="+mn-cs"/>
        </a:defRPr>
      </a:lvl2pPr>
      <a:lvl3pPr marL="1031626" algn="l" defTabSz="1031626" rtl="0" eaLnBrk="1" latinLnBrk="0" hangingPunct="1">
        <a:defRPr sz="2000" kern="1200">
          <a:solidFill>
            <a:schemeClr val="tx1"/>
          </a:solidFill>
          <a:latin typeface="+mn-lt"/>
          <a:ea typeface="+mn-ea"/>
          <a:cs typeface="+mn-cs"/>
        </a:defRPr>
      </a:lvl3pPr>
      <a:lvl4pPr marL="1547439" algn="l" defTabSz="1031626" rtl="0" eaLnBrk="1" latinLnBrk="0" hangingPunct="1">
        <a:defRPr sz="2000" kern="1200">
          <a:solidFill>
            <a:schemeClr val="tx1"/>
          </a:solidFill>
          <a:latin typeface="+mn-lt"/>
          <a:ea typeface="+mn-ea"/>
          <a:cs typeface="+mn-cs"/>
        </a:defRPr>
      </a:lvl4pPr>
      <a:lvl5pPr marL="2063252" algn="l" defTabSz="1031626" rtl="0" eaLnBrk="1" latinLnBrk="0" hangingPunct="1">
        <a:defRPr sz="2000" kern="1200">
          <a:solidFill>
            <a:schemeClr val="tx1"/>
          </a:solidFill>
          <a:latin typeface="+mn-lt"/>
          <a:ea typeface="+mn-ea"/>
          <a:cs typeface="+mn-cs"/>
        </a:defRPr>
      </a:lvl5pPr>
      <a:lvl6pPr marL="2579065" algn="l" defTabSz="1031626" rtl="0" eaLnBrk="1" latinLnBrk="0" hangingPunct="1">
        <a:defRPr sz="2000" kern="1200">
          <a:solidFill>
            <a:schemeClr val="tx1"/>
          </a:solidFill>
          <a:latin typeface="+mn-lt"/>
          <a:ea typeface="+mn-ea"/>
          <a:cs typeface="+mn-cs"/>
        </a:defRPr>
      </a:lvl6pPr>
      <a:lvl7pPr marL="3094878" algn="l" defTabSz="1031626" rtl="0" eaLnBrk="1" latinLnBrk="0" hangingPunct="1">
        <a:defRPr sz="2000" kern="1200">
          <a:solidFill>
            <a:schemeClr val="tx1"/>
          </a:solidFill>
          <a:latin typeface="+mn-lt"/>
          <a:ea typeface="+mn-ea"/>
          <a:cs typeface="+mn-cs"/>
        </a:defRPr>
      </a:lvl7pPr>
      <a:lvl8pPr marL="3610691" algn="l" defTabSz="1031626" rtl="0" eaLnBrk="1" latinLnBrk="0" hangingPunct="1">
        <a:defRPr sz="2000" kern="1200">
          <a:solidFill>
            <a:schemeClr val="tx1"/>
          </a:solidFill>
          <a:latin typeface="+mn-lt"/>
          <a:ea typeface="+mn-ea"/>
          <a:cs typeface="+mn-cs"/>
        </a:defRPr>
      </a:lvl8pPr>
      <a:lvl9pPr marL="4126504" algn="l" defTabSz="1031626"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diagramData" Target="../diagrams/data7.xml"/><Relationship Id="rId7"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36.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3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37.xml"/><Relationship Id="rId4" Type="http://schemas.openxmlformats.org/officeDocument/2006/relationships/chart" Target="../charts/chart1.xml"/></Relationships>
</file>

<file path=ppt/slides/_rels/slide15.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notesSlide" Target="../notesSlides/notesSlide11.xml"/><Relationship Id="rId1" Type="http://schemas.openxmlformats.org/officeDocument/2006/relationships/slideLayout" Target="../slideLayouts/slideLayout38.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39.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3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4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4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QuickStyle" Target="../diagrams/quickStyle3.xml"/><Relationship Id="rId18" Type="http://schemas.openxmlformats.org/officeDocument/2006/relationships/diagramColors" Target="../diagrams/colors4.xml"/><Relationship Id="rId26" Type="http://schemas.openxmlformats.org/officeDocument/2006/relationships/diagramLayout" Target="../diagrams/layout6.xml"/><Relationship Id="rId39" Type="http://schemas.microsoft.com/office/2007/relationships/diagramDrawing" Target="../diagrams/drawing3.xml"/><Relationship Id="rId3" Type="http://schemas.openxmlformats.org/officeDocument/2006/relationships/diagramData" Target="../diagrams/data1.xml"/><Relationship Id="rId21" Type="http://schemas.openxmlformats.org/officeDocument/2006/relationships/diagramQuickStyle" Target="../diagrams/quickStyle5.xml"/><Relationship Id="rId34" Type="http://schemas.microsoft.com/office/2007/relationships/diagramDrawing" Target="../diagrams/drawing6.xml"/><Relationship Id="rId7" Type="http://schemas.openxmlformats.org/officeDocument/2006/relationships/diagramData" Target="../diagrams/data2.xml"/><Relationship Id="rId12" Type="http://schemas.openxmlformats.org/officeDocument/2006/relationships/diagramLayout" Target="../diagrams/layout3.xml"/><Relationship Id="rId17" Type="http://schemas.openxmlformats.org/officeDocument/2006/relationships/diagramQuickStyle" Target="../diagrams/quickStyle4.xml"/><Relationship Id="rId25" Type="http://schemas.openxmlformats.org/officeDocument/2006/relationships/diagramData" Target="../diagrams/data6.xml"/><Relationship Id="rId38" Type="http://schemas.microsoft.com/office/2007/relationships/diagramDrawing" Target="../diagrams/drawing2.xml"/><Relationship Id="rId2" Type="http://schemas.openxmlformats.org/officeDocument/2006/relationships/notesSlide" Target="../notesSlides/notesSlide6.xml"/><Relationship Id="rId16" Type="http://schemas.openxmlformats.org/officeDocument/2006/relationships/diagramLayout" Target="../diagrams/layout4.xml"/><Relationship Id="rId20" Type="http://schemas.openxmlformats.org/officeDocument/2006/relationships/diagramLayout" Target="../diagrams/layout5.xml"/><Relationship Id="rId29" Type="http://schemas.openxmlformats.org/officeDocument/2006/relationships/image" Target="../media/image7.png"/><Relationship Id="rId41" Type="http://schemas.microsoft.com/office/2007/relationships/diagramDrawing" Target="../diagrams/drawing5.xml"/><Relationship Id="rId1" Type="http://schemas.openxmlformats.org/officeDocument/2006/relationships/slideLayout" Target="../slideLayouts/slideLayout31.xml"/><Relationship Id="rId6" Type="http://schemas.openxmlformats.org/officeDocument/2006/relationships/diagramColors" Target="../diagrams/colors1.xml"/><Relationship Id="rId11" Type="http://schemas.openxmlformats.org/officeDocument/2006/relationships/diagramData" Target="../diagrams/data3.xml"/><Relationship Id="rId24" Type="http://schemas.openxmlformats.org/officeDocument/2006/relationships/image" Target="../media/image6.png"/><Relationship Id="rId37" Type="http://schemas.microsoft.com/office/2007/relationships/diagramDrawing" Target="../diagrams/drawing1.xml"/><Relationship Id="rId40" Type="http://schemas.microsoft.com/office/2007/relationships/diagramDrawing" Target="../diagrams/drawing4.xml"/><Relationship Id="rId5" Type="http://schemas.openxmlformats.org/officeDocument/2006/relationships/diagramQuickStyle" Target="../diagrams/quickStyle1.xml"/><Relationship Id="rId15" Type="http://schemas.openxmlformats.org/officeDocument/2006/relationships/diagramData" Target="../diagrams/data4.xml"/><Relationship Id="rId23" Type="http://schemas.openxmlformats.org/officeDocument/2006/relationships/image" Target="../media/image5.png"/><Relationship Id="rId28" Type="http://schemas.openxmlformats.org/officeDocument/2006/relationships/diagramColors" Target="../diagrams/colors6.xml"/><Relationship Id="rId36" Type="http://schemas.microsoft.com/office/2007/relationships/hdphoto" Target="../media/hdphoto1.wdp"/><Relationship Id="rId10" Type="http://schemas.openxmlformats.org/officeDocument/2006/relationships/diagramColors" Target="../diagrams/colors2.xml"/><Relationship Id="rId19" Type="http://schemas.openxmlformats.org/officeDocument/2006/relationships/diagramData" Target="../diagrams/data5.xml"/><Relationship Id="rId4" Type="http://schemas.openxmlformats.org/officeDocument/2006/relationships/diagramLayout" Target="../diagrams/layout1.xml"/><Relationship Id="rId9" Type="http://schemas.openxmlformats.org/officeDocument/2006/relationships/diagramQuickStyle" Target="../diagrams/quickStyle2.xml"/><Relationship Id="rId14" Type="http://schemas.openxmlformats.org/officeDocument/2006/relationships/diagramColors" Target="../diagrams/colors3.xml"/><Relationship Id="rId22" Type="http://schemas.openxmlformats.org/officeDocument/2006/relationships/diagramColors" Target="../diagrams/colors5.xml"/><Relationship Id="rId27"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5" name="Sous-titre 2"/>
          <p:cNvSpPr txBox="1">
            <a:spLocks/>
          </p:cNvSpPr>
          <p:nvPr/>
        </p:nvSpPr>
        <p:spPr>
          <a:xfrm>
            <a:off x="381000" y="2604029"/>
            <a:ext cx="9144000" cy="1752600"/>
          </a:xfrm>
          <a:prstGeom prst="rect">
            <a:avLst/>
          </a:prstGeom>
        </p:spPr>
        <p:txBody>
          <a:bodyPr vert="horz" lIns="103163" tIns="51581" rIns="103163" bIns="51581" rtlCol="0" anchor="ctr">
            <a:noAutofit/>
          </a:bodyPr>
          <a:lstStyle/>
          <a:p>
            <a:pPr marL="386860" marR="0" lvl="0" indent="-386860" algn="ctr" defTabSz="1031626" rtl="0" eaLnBrk="1" fontAlgn="auto" latinLnBrk="0" hangingPunct="1">
              <a:lnSpc>
                <a:spcPct val="100000"/>
              </a:lnSpc>
              <a:spcBef>
                <a:spcPct val="20000"/>
              </a:spcBef>
              <a:spcAft>
                <a:spcPts val="0"/>
              </a:spcAft>
              <a:buClrTx/>
              <a:buSzTx/>
              <a:buFont typeface="Arial" panose="020B0604020202020204" pitchFamily="34" charset="0"/>
              <a:buNone/>
              <a:tabLst/>
              <a:defRPr/>
            </a:pPr>
            <a:r>
              <a:rPr lang="ar-MA" sz="8000" b="1" dirty="0" smtClean="0">
                <a:solidFill>
                  <a:schemeClr val="accent1">
                    <a:lumMod val="50000"/>
                  </a:schemeClr>
                </a:solidFill>
                <a:effectLst>
                  <a:outerShdw blurRad="38100" dist="38100" dir="2700000" algn="tl">
                    <a:srgbClr val="000000">
                      <a:alpha val="43137"/>
                    </a:srgbClr>
                  </a:outerShdw>
                </a:effectLst>
                <a:latin typeface="Arabic Typesetting" pitchFamily="66" charset="-78"/>
                <a:cs typeface="Arabic Typesetting" pitchFamily="66" charset="-78"/>
              </a:rPr>
              <a:t>اللقاء الجهوي حول التدابير </a:t>
            </a:r>
            <a:r>
              <a:rPr lang="ar-MA" sz="8000" b="1" dirty="0">
                <a:solidFill>
                  <a:schemeClr val="accent1">
                    <a:lumMod val="50000"/>
                  </a:schemeClr>
                </a:solidFill>
                <a:effectLst>
                  <a:outerShdw blurRad="38100" dist="38100" dir="2700000" algn="tl">
                    <a:srgbClr val="000000">
                      <a:alpha val="43137"/>
                    </a:srgbClr>
                  </a:outerShdw>
                </a:effectLst>
                <a:latin typeface="Arabic Typesetting" pitchFamily="66" charset="-78"/>
                <a:cs typeface="Arabic Typesetting" pitchFamily="66" charset="-78"/>
              </a:rPr>
              <a:t>ذات الأولوية</a:t>
            </a:r>
            <a:endParaRPr lang="fr-FR" sz="8000" b="1" dirty="0">
              <a:solidFill>
                <a:schemeClr val="accent1">
                  <a:lumMod val="50000"/>
                </a:schemeClr>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
        <p:nvSpPr>
          <p:cNvPr id="3" name="Sous-titre 2"/>
          <p:cNvSpPr txBox="1">
            <a:spLocks/>
          </p:cNvSpPr>
          <p:nvPr/>
        </p:nvSpPr>
        <p:spPr>
          <a:xfrm>
            <a:off x="3629025" y="5780856"/>
            <a:ext cx="2476103" cy="600472"/>
          </a:xfrm>
          <a:prstGeom prst="rect">
            <a:avLst/>
          </a:prstGeom>
        </p:spPr>
        <p:txBody>
          <a:bodyPr vert="horz" lIns="91440" tIns="45720" rIns="91440" bIns="45720" rtlCol="0" anchor="ctr">
            <a:normAutofit fontScale="47500" lnSpcReduction="20000"/>
          </a:bodyPr>
          <a:lstStyle/>
          <a:p>
            <a:pPr marL="342900" indent="-342900" algn="ctr" defTabSz="914400">
              <a:spcBef>
                <a:spcPct val="20000"/>
              </a:spcBef>
              <a:defRPr/>
            </a:pPr>
            <a:r>
              <a:rPr lang="ar-MA" sz="7200" b="1" dirty="0" smtClean="0">
                <a:latin typeface="Arabic Typesetting" pitchFamily="66" charset="-78"/>
                <a:cs typeface="Arabic Typesetting" pitchFamily="66" charset="-78"/>
              </a:rPr>
              <a:t>20 مارس 2015</a:t>
            </a:r>
            <a:endParaRPr lang="fr-FR" sz="5800" b="1" dirty="0">
              <a:latin typeface="Arabic Typesetting" pitchFamily="66" charset="-78"/>
              <a:cs typeface="Arabic Typesetting" pitchFamily="66" charset="-78"/>
            </a:endParaRPr>
          </a:p>
        </p:txBody>
      </p:sp>
      <p:sp>
        <p:nvSpPr>
          <p:cNvPr id="2" name="Rectangle 1"/>
          <p:cNvSpPr/>
          <p:nvPr/>
        </p:nvSpPr>
        <p:spPr>
          <a:xfrm>
            <a:off x="238991" y="83127"/>
            <a:ext cx="9362209" cy="1506682"/>
          </a:xfrm>
          <a:prstGeom prst="rect">
            <a:avLst/>
          </a:prstGeom>
          <a:solidFill>
            <a:srgbClr val="1025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82317" y="31172"/>
            <a:ext cx="9602456" cy="1650695"/>
          </a:xfrm>
          <a:prstGeom prst="rect">
            <a:avLst/>
          </a:prstGeom>
          <a:solidFill>
            <a:schemeClr val="tx2">
              <a:lumMod val="20000"/>
              <a:lumOff val="80000"/>
            </a:schemeClr>
          </a:solid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Parchemin horizontal 20"/>
          <p:cNvSpPr/>
          <p:nvPr/>
        </p:nvSpPr>
        <p:spPr>
          <a:xfrm>
            <a:off x="232173" y="1214422"/>
            <a:ext cx="9364297" cy="2376264"/>
          </a:xfrm>
          <a:prstGeom prst="horizontalScroll">
            <a:avLst/>
          </a:prstGeom>
          <a:no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sz="2400" dirty="0">
              <a:solidFill>
                <a:sysClr val="windowText" lastClr="000000"/>
              </a:solidFill>
              <a:latin typeface="Arabic Typesetting" panose="03020402040406030203" pitchFamily="66" charset="-78"/>
              <a:cs typeface="Arabic Typesetting" panose="03020402040406030203" pitchFamily="66" charset="-78"/>
            </a:endParaRPr>
          </a:p>
        </p:txBody>
      </p:sp>
      <p:sp>
        <p:nvSpPr>
          <p:cNvPr id="23" name="ZoneTexte 22"/>
          <p:cNvSpPr txBox="1"/>
          <p:nvPr/>
        </p:nvSpPr>
        <p:spPr>
          <a:xfrm>
            <a:off x="5928211" y="864856"/>
            <a:ext cx="3766505" cy="707886"/>
          </a:xfrm>
          <a:prstGeom prst="rect">
            <a:avLst/>
          </a:prstGeom>
          <a:noFill/>
        </p:spPr>
        <p:txBody>
          <a:bodyPr wrap="square" rtlCol="0">
            <a:spAutoFit/>
          </a:bodyPr>
          <a:lstStyle/>
          <a:p>
            <a:pPr algn="r" rtl="1"/>
            <a:r>
              <a:rPr lang="ar-MA" sz="4000" b="1" u="sng" dirty="0" smtClean="0">
                <a:solidFill>
                  <a:srgbClr val="002060"/>
                </a:solidFill>
                <a:latin typeface="Arabic Typesetting" pitchFamily="66" charset="-78"/>
                <a:cs typeface="Arabic Typesetting" pitchFamily="66" charset="-78"/>
              </a:rPr>
              <a:t>أولا: الأهداف التشخيصية</a:t>
            </a:r>
            <a:endParaRPr lang="fr-FR" sz="4000" b="1" u="sng" dirty="0">
              <a:solidFill>
                <a:srgbClr val="002060"/>
              </a:solidFill>
              <a:latin typeface="Arabic Typesetting" pitchFamily="66" charset="-78"/>
              <a:cs typeface="Arabic Typesetting" pitchFamily="66" charset="-78"/>
            </a:endParaRPr>
          </a:p>
        </p:txBody>
      </p:sp>
      <p:sp>
        <p:nvSpPr>
          <p:cNvPr id="25" name="ZoneTexte 24"/>
          <p:cNvSpPr txBox="1"/>
          <p:nvPr/>
        </p:nvSpPr>
        <p:spPr>
          <a:xfrm>
            <a:off x="3833710" y="3322117"/>
            <a:ext cx="5789088" cy="707886"/>
          </a:xfrm>
          <a:prstGeom prst="rect">
            <a:avLst/>
          </a:prstGeom>
          <a:noFill/>
        </p:spPr>
        <p:txBody>
          <a:bodyPr wrap="square" rtlCol="0">
            <a:spAutoFit/>
          </a:bodyPr>
          <a:lstStyle/>
          <a:p>
            <a:pPr algn="r" rtl="1"/>
            <a:r>
              <a:rPr lang="ar-MA" sz="4000" b="1" u="sng" dirty="0" smtClean="0">
                <a:solidFill>
                  <a:srgbClr val="002060"/>
                </a:solidFill>
                <a:latin typeface="Arabic Typesetting" pitchFamily="66" charset="-78"/>
                <a:cs typeface="Arabic Typesetting" pitchFamily="66" charset="-78"/>
              </a:rPr>
              <a:t>ثانيا: الأهداف الاستشرافية</a:t>
            </a:r>
            <a:endParaRPr lang="fr-FR" sz="4000" b="1" u="sng" dirty="0">
              <a:solidFill>
                <a:srgbClr val="002060"/>
              </a:solidFill>
              <a:latin typeface="Arabic Typesetting" pitchFamily="66" charset="-78"/>
              <a:cs typeface="Arabic Typesetting" pitchFamily="66" charset="-78"/>
            </a:endParaRPr>
          </a:p>
        </p:txBody>
      </p:sp>
      <p:sp>
        <p:nvSpPr>
          <p:cNvPr id="29" name="ZoneTexte 28"/>
          <p:cNvSpPr txBox="1"/>
          <p:nvPr/>
        </p:nvSpPr>
        <p:spPr>
          <a:xfrm>
            <a:off x="541704" y="1428171"/>
            <a:ext cx="8968056" cy="1669688"/>
          </a:xfrm>
          <a:prstGeom prst="rect">
            <a:avLst/>
          </a:prstGeom>
          <a:noFill/>
        </p:spPr>
        <p:txBody>
          <a:bodyPr wrap="square" rtlCol="0">
            <a:spAutoFit/>
          </a:bodyPr>
          <a:lstStyle/>
          <a:p>
            <a:pPr marL="266700" lvl="1" algn="just" defTabSz="488950" rtl="1">
              <a:lnSpc>
                <a:spcPts val="4000"/>
              </a:lnSpc>
              <a:spcBef>
                <a:spcPct val="0"/>
              </a:spcBef>
            </a:pPr>
            <a:r>
              <a:rPr lang="ar-MA" sz="3600" b="1" dirty="0" smtClean="0">
                <a:solidFill>
                  <a:sysClr val="windowText" lastClr="000000"/>
                </a:solidFill>
                <a:latin typeface="Arabic Typesetting" panose="03020402040406030203" pitchFamily="66" charset="-78"/>
                <a:cs typeface="Arabic Typesetting" pitchFamily="66" charset="-78"/>
              </a:rPr>
              <a:t>تتوخى رصد الاختلالات الأساسية للمنظومة التربوية في مختلف المجالات، وفق منظور يتجاوز حدود الوقوف عند تحديد الاختلالات، ليشمل ما هو أهم، من خلال</a:t>
            </a:r>
            <a:r>
              <a:rPr lang="ar-MA" sz="3600" b="1" dirty="0" smtClean="0">
                <a:solidFill>
                  <a:srgbClr val="0070C0"/>
                </a:solidFill>
                <a:latin typeface="Arabic Typesetting" panose="03020402040406030203" pitchFamily="66" charset="-78"/>
                <a:cs typeface="Arabic Typesetting" pitchFamily="66" charset="-78"/>
              </a:rPr>
              <a:t> القيام بتحليل </a:t>
            </a:r>
            <a:r>
              <a:rPr lang="ar-MA" sz="3600" b="1" dirty="0">
                <a:solidFill>
                  <a:srgbClr val="0070C0"/>
                </a:solidFill>
                <a:latin typeface="Arabic Typesetting" pitchFamily="66" charset="-78"/>
                <a:cs typeface="Arabic Typesetting" pitchFamily="66" charset="-78"/>
              </a:rPr>
              <a:t>موضوعي للأسباب الكامنة وراء إخفاقات المنظومة التربوية</a:t>
            </a:r>
            <a:r>
              <a:rPr lang="ar-MA" sz="3600" b="1" dirty="0" smtClean="0">
                <a:solidFill>
                  <a:srgbClr val="0070C0"/>
                </a:solidFill>
                <a:latin typeface="Arabic Typesetting" pitchFamily="66" charset="-78"/>
                <a:cs typeface="Arabic Typesetting" pitchFamily="66" charset="-78"/>
              </a:rPr>
              <a:t>.</a:t>
            </a:r>
          </a:p>
        </p:txBody>
      </p:sp>
      <p:sp>
        <p:nvSpPr>
          <p:cNvPr id="10" name="Rectangle 9"/>
          <p:cNvSpPr/>
          <p:nvPr/>
        </p:nvSpPr>
        <p:spPr>
          <a:xfrm>
            <a:off x="2553874" y="-65745"/>
            <a:ext cx="4798252" cy="923330"/>
          </a:xfrm>
          <a:prstGeom prst="rect">
            <a:avLst/>
          </a:prstGeom>
        </p:spPr>
        <p:txBody>
          <a:bodyPr wrap="square">
            <a:spAutoFit/>
          </a:bodyPr>
          <a:lstStyle/>
          <a:p>
            <a:pPr algn="ctr" rtl="1" eaLnBrk="0" hangingPunct="0"/>
            <a:r>
              <a:rPr lang="ar-MA" sz="5400" b="1" dirty="0" smtClean="0">
                <a:solidFill>
                  <a:schemeClr val="bg1"/>
                </a:solidFill>
                <a:latin typeface="Arabic Typesetting" pitchFamily="66" charset="-78"/>
                <a:cs typeface="Arabic Typesetting" pitchFamily="66" charset="-78"/>
              </a:rPr>
              <a:t>أهداف اللقاءات التشاورية</a:t>
            </a:r>
            <a:endParaRPr lang="en-US" sz="5400" b="1" dirty="0" smtClean="0">
              <a:solidFill>
                <a:schemeClr val="bg1"/>
              </a:solidFill>
              <a:latin typeface="Arabic Typesetting" pitchFamily="66" charset="-78"/>
              <a:cs typeface="Arabic Typesetting" pitchFamily="66" charset="-78"/>
            </a:endParaRPr>
          </a:p>
        </p:txBody>
      </p:sp>
      <p:sp>
        <p:nvSpPr>
          <p:cNvPr id="11" name="Parchemin horizontal 10"/>
          <p:cNvSpPr/>
          <p:nvPr/>
        </p:nvSpPr>
        <p:spPr>
          <a:xfrm>
            <a:off x="232139" y="3767380"/>
            <a:ext cx="9364297" cy="2376264"/>
          </a:xfrm>
          <a:prstGeom prst="horizontalScroll">
            <a:avLst/>
          </a:prstGeom>
          <a:no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lnSpc>
                <a:spcPts val="4000"/>
              </a:lnSpc>
            </a:pPr>
            <a:endParaRPr lang="fr-FR" sz="2400" dirty="0">
              <a:solidFill>
                <a:sysClr val="windowText" lastClr="000000"/>
              </a:solidFill>
              <a:latin typeface="Arabic Typesetting" panose="03020402040406030203" pitchFamily="66" charset="-78"/>
              <a:cs typeface="Arabic Typesetting" panose="03020402040406030203" pitchFamily="66" charset="-78"/>
            </a:endParaRPr>
          </a:p>
        </p:txBody>
      </p:sp>
      <p:sp>
        <p:nvSpPr>
          <p:cNvPr id="12" name="ZoneTexte 11"/>
          <p:cNvSpPr txBox="1"/>
          <p:nvPr/>
        </p:nvSpPr>
        <p:spPr>
          <a:xfrm>
            <a:off x="541704" y="4099508"/>
            <a:ext cx="8968056" cy="1712007"/>
          </a:xfrm>
          <a:prstGeom prst="rect">
            <a:avLst/>
          </a:prstGeom>
          <a:noFill/>
        </p:spPr>
        <p:txBody>
          <a:bodyPr wrap="square" rtlCol="0">
            <a:spAutoFit/>
          </a:bodyPr>
          <a:lstStyle/>
          <a:p>
            <a:pPr marL="266700" lvl="1" algn="just" defTabSz="488950" rtl="1">
              <a:lnSpc>
                <a:spcPts val="4200"/>
              </a:lnSpc>
              <a:spcBef>
                <a:spcPct val="0"/>
              </a:spcBef>
            </a:pPr>
            <a:r>
              <a:rPr lang="ar-MA" sz="3600" b="1" dirty="0" smtClean="0">
                <a:solidFill>
                  <a:sysClr val="windowText" lastClr="000000"/>
                </a:solidFill>
                <a:latin typeface="Arabic Typesetting" panose="03020402040406030203" pitchFamily="66" charset="-78"/>
                <a:cs typeface="Arabic Typesetting" pitchFamily="66" charset="-78"/>
              </a:rPr>
              <a:t>تروم </a:t>
            </a:r>
            <a:r>
              <a:rPr lang="ar-MA" sz="3600" b="1" dirty="0" smtClean="0">
                <a:solidFill>
                  <a:srgbClr val="0070C0"/>
                </a:solidFill>
                <a:latin typeface="Arabic Typesetting" pitchFamily="66" charset="-78"/>
                <a:cs typeface="Arabic Typesetting" pitchFamily="66" charset="-78"/>
              </a:rPr>
              <a:t>التعرف على انتظارات </a:t>
            </a:r>
            <a:r>
              <a:rPr lang="ar-MA" sz="3600" b="1" dirty="0" smtClean="0">
                <a:solidFill>
                  <a:sysClr val="windowText" lastClr="000000"/>
                </a:solidFill>
                <a:latin typeface="Arabic Typesetting" pitchFamily="66" charset="-78"/>
                <a:cs typeface="Arabic Typesetting" pitchFamily="66" charset="-78"/>
              </a:rPr>
              <a:t>جميع الفئات المستهدفة، مع </a:t>
            </a:r>
            <a:r>
              <a:rPr lang="ar-MA" sz="3600" b="1" dirty="0" smtClean="0">
                <a:solidFill>
                  <a:srgbClr val="0070C0"/>
                </a:solidFill>
                <a:latin typeface="Arabic Typesetting" pitchFamily="66" charset="-78"/>
                <a:cs typeface="Arabic Typesetting" pitchFamily="66" charset="-78"/>
              </a:rPr>
              <a:t>بلورة </a:t>
            </a:r>
            <a:r>
              <a:rPr lang="ar-MA" sz="3600" b="1" dirty="0">
                <a:solidFill>
                  <a:srgbClr val="0070C0"/>
                </a:solidFill>
                <a:latin typeface="Arabic Typesetting" pitchFamily="66" charset="-78"/>
                <a:cs typeface="Arabic Typesetting" pitchFamily="66" charset="-78"/>
              </a:rPr>
              <a:t>اقتراحات عملية </a:t>
            </a:r>
            <a:r>
              <a:rPr lang="ar-MA" sz="3600" b="1" dirty="0" smtClean="0">
                <a:solidFill>
                  <a:sysClr val="windowText" lastClr="000000"/>
                </a:solidFill>
                <a:latin typeface="Arabic Typesetting" pitchFamily="66" charset="-78"/>
                <a:cs typeface="Arabic Typesetting" pitchFamily="66" charset="-78"/>
              </a:rPr>
              <a:t>لتجاوز</a:t>
            </a:r>
            <a:r>
              <a:rPr lang="fr-FR" sz="3600" b="1" dirty="0" smtClean="0">
                <a:solidFill>
                  <a:sysClr val="windowText" lastClr="000000"/>
                </a:solidFill>
                <a:latin typeface="Arabic Typesetting" pitchFamily="66" charset="-78"/>
                <a:cs typeface="Arabic Typesetting" pitchFamily="66" charset="-78"/>
              </a:rPr>
              <a:t> </a:t>
            </a:r>
            <a:r>
              <a:rPr lang="ar-MA" sz="3600" b="1" dirty="0" smtClean="0">
                <a:solidFill>
                  <a:sysClr val="windowText" lastClr="000000"/>
                </a:solidFill>
                <a:latin typeface="Arabic Typesetting" pitchFamily="66" charset="-78"/>
                <a:cs typeface="Arabic Typesetting" pitchFamily="66" charset="-78"/>
              </a:rPr>
              <a:t>الوضعية الحالية للمدرسة المغربية، </a:t>
            </a:r>
            <a:r>
              <a:rPr lang="ar-MA" sz="3600" b="1" dirty="0">
                <a:solidFill>
                  <a:srgbClr val="0070C0"/>
                </a:solidFill>
                <a:latin typeface="Arabic Typesetting" pitchFamily="66" charset="-78"/>
                <a:cs typeface="Arabic Typesetting" pitchFamily="66" charset="-78"/>
              </a:rPr>
              <a:t>ورسم معالم وأولويات مشروع </a:t>
            </a:r>
            <a:r>
              <a:rPr lang="ar-MA" sz="3600" b="1" dirty="0" smtClean="0">
                <a:solidFill>
                  <a:srgbClr val="0070C0"/>
                </a:solidFill>
                <a:latin typeface="Arabic Typesetting" pitchFamily="66" charset="-78"/>
                <a:cs typeface="Arabic Typesetting" pitchFamily="66" charset="-78"/>
              </a:rPr>
              <a:t>تربوي </a:t>
            </a:r>
            <a:r>
              <a:rPr lang="ar-MA" sz="3600" b="1" dirty="0" smtClean="0">
                <a:solidFill>
                  <a:sysClr val="windowText" lastClr="000000"/>
                </a:solidFill>
                <a:latin typeface="Arabic Typesetting" pitchFamily="66" charset="-78"/>
                <a:cs typeface="Arabic Typesetting" pitchFamily="66" charset="-78"/>
              </a:rPr>
              <a:t>على المدى القصير والمتوسط والبعيد.</a:t>
            </a:r>
          </a:p>
        </p:txBody>
      </p:sp>
      <p:pic>
        <p:nvPicPr>
          <p:cNvPr id="9" name="Image 8"/>
          <p:cNvPicPr>
            <a:picLocks noChangeAspect="1"/>
          </p:cNvPicPr>
          <p:nvPr/>
        </p:nvPicPr>
        <p:blipFill>
          <a:blip r:embed="rId3" cstate="print"/>
          <a:stretch>
            <a:fillRect/>
          </a:stretch>
        </p:blipFill>
        <p:spPr>
          <a:xfrm>
            <a:off x="57807" y="6339352"/>
            <a:ext cx="9790386" cy="296297"/>
          </a:xfrm>
          <a:prstGeom prst="rect">
            <a:avLst/>
          </a:prstGeom>
        </p:spPr>
      </p:pic>
    </p:spTree>
    <p:extLst>
      <p:ext uri="{BB962C8B-B14F-4D97-AF65-F5344CB8AC3E}">
        <p14:creationId xmlns="" xmlns:p14="http://schemas.microsoft.com/office/powerpoint/2010/main" val="27150872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53874" y="-122895"/>
            <a:ext cx="4798252" cy="923330"/>
          </a:xfrm>
          <a:prstGeom prst="rect">
            <a:avLst/>
          </a:prstGeom>
        </p:spPr>
        <p:txBody>
          <a:bodyPr wrap="square">
            <a:spAutoFit/>
          </a:bodyPr>
          <a:lstStyle/>
          <a:p>
            <a:pPr algn="ctr" rtl="1" eaLnBrk="0" hangingPunct="0"/>
            <a:r>
              <a:rPr lang="ar-MA" sz="5400" b="1" dirty="0" smtClean="0">
                <a:solidFill>
                  <a:schemeClr val="bg1"/>
                </a:solidFill>
                <a:latin typeface="Arabic Typesetting" pitchFamily="66" charset="-78"/>
                <a:cs typeface="Arabic Typesetting" pitchFamily="66" charset="-78"/>
              </a:rPr>
              <a:t>مواضيع اللقاءات التشاورية</a:t>
            </a:r>
            <a:endParaRPr lang="en-US" sz="5400" b="1" dirty="0" smtClean="0">
              <a:solidFill>
                <a:schemeClr val="bg1"/>
              </a:solidFill>
              <a:latin typeface="Arabic Typesetting" pitchFamily="66" charset="-78"/>
              <a:cs typeface="Arabic Typesetting" pitchFamily="66" charset="-78"/>
            </a:endParaRPr>
          </a:p>
        </p:txBody>
      </p:sp>
      <p:graphicFrame>
        <p:nvGraphicFramePr>
          <p:cNvPr id="6" name="Diagramme 5"/>
          <p:cNvGraphicFramePr/>
          <p:nvPr/>
        </p:nvGraphicFramePr>
        <p:xfrm>
          <a:off x="386921" y="1000108"/>
          <a:ext cx="9132123" cy="51435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Image 4"/>
          <p:cNvPicPr>
            <a:picLocks noChangeAspect="1"/>
          </p:cNvPicPr>
          <p:nvPr/>
        </p:nvPicPr>
        <p:blipFill>
          <a:blip r:embed="rId7" cstate="print"/>
          <a:stretch>
            <a:fillRect/>
          </a:stretch>
        </p:blipFill>
        <p:spPr>
          <a:xfrm>
            <a:off x="115614" y="6314711"/>
            <a:ext cx="9790386" cy="296297"/>
          </a:xfrm>
          <a:prstGeom prst="rect">
            <a:avLst/>
          </a:prstGeom>
        </p:spPr>
      </p:pic>
    </p:spTree>
    <p:extLst>
      <p:ext uri="{BB962C8B-B14F-4D97-AF65-F5344CB8AC3E}">
        <p14:creationId xmlns="" xmlns:p14="http://schemas.microsoft.com/office/powerpoint/2010/main" val="12089745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748985" y="0"/>
            <a:ext cx="2408032" cy="861005"/>
          </a:xfrm>
          <a:prstGeom prst="rect">
            <a:avLst/>
          </a:prstGeom>
        </p:spPr>
        <p:txBody>
          <a:bodyPr wrap="none">
            <a:spAutoFit/>
          </a:bodyPr>
          <a:lstStyle/>
          <a:p>
            <a:pPr algn="ctr" defTabSz="1778000" rtl="1">
              <a:lnSpc>
                <a:spcPct val="90000"/>
              </a:lnSpc>
              <a:spcAft>
                <a:spcPct val="35000"/>
              </a:spcAft>
              <a:defRPr/>
            </a:pPr>
            <a:r>
              <a:rPr lang="ar-MA" sz="5400" b="1" dirty="0" smtClean="0">
                <a:solidFill>
                  <a:schemeClr val="bg1"/>
                </a:solidFill>
                <a:latin typeface="Arabic Typesetting" pitchFamily="66" charset="-78"/>
                <a:cs typeface="Arabic Typesetting" pitchFamily="66" charset="-78"/>
              </a:rPr>
              <a:t>الفئات</a:t>
            </a:r>
            <a:r>
              <a:rPr lang="fr-FR" sz="5400" b="1" dirty="0" smtClean="0">
                <a:solidFill>
                  <a:schemeClr val="bg1"/>
                </a:solidFill>
                <a:latin typeface="Arabic Typesetting" pitchFamily="66" charset="-78"/>
                <a:cs typeface="Arabic Typesetting" pitchFamily="66" charset="-78"/>
              </a:rPr>
              <a:t> </a:t>
            </a:r>
            <a:r>
              <a:rPr lang="ar-MA" sz="5400" b="1" dirty="0" smtClean="0">
                <a:solidFill>
                  <a:schemeClr val="bg1"/>
                </a:solidFill>
                <a:latin typeface="Arabic Typesetting" pitchFamily="66" charset="-78"/>
                <a:cs typeface="Arabic Typesetting" pitchFamily="66" charset="-78"/>
              </a:rPr>
              <a:t>المشاركة</a:t>
            </a:r>
            <a:endParaRPr lang="ar-MA" sz="5400" b="1" dirty="0">
              <a:solidFill>
                <a:schemeClr val="bg1"/>
              </a:solidFill>
              <a:latin typeface="Arabic Typesetting" pitchFamily="66" charset="-78"/>
              <a:cs typeface="Arabic Typesetting" pitchFamily="66" charset="-78"/>
            </a:endParaRPr>
          </a:p>
        </p:txBody>
      </p:sp>
      <p:sp>
        <p:nvSpPr>
          <p:cNvPr id="8" name="Rectangle 7"/>
          <p:cNvSpPr/>
          <p:nvPr/>
        </p:nvSpPr>
        <p:spPr>
          <a:xfrm>
            <a:off x="348226" y="746289"/>
            <a:ext cx="9209549" cy="5461752"/>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a:spAutoFit/>
          </a:bodyPr>
          <a:lstStyle/>
          <a:p>
            <a:pPr algn="just" rtl="1">
              <a:lnSpc>
                <a:spcPts val="3800"/>
              </a:lnSpc>
            </a:pPr>
            <a:r>
              <a:rPr lang="ar-SA" sz="3400" b="1" dirty="0">
                <a:latin typeface="Arabic Typesetting" pitchFamily="66" charset="-78"/>
                <a:cs typeface="Arabic Typesetting" pitchFamily="66" charset="-78"/>
              </a:rPr>
              <a:t>رغبة من الوزارة في الاستفادة </a:t>
            </a:r>
            <a:r>
              <a:rPr lang="ar-SA" sz="3400" b="1" dirty="0" smtClean="0">
                <a:latin typeface="Arabic Typesetting" pitchFamily="66" charset="-78"/>
                <a:cs typeface="Arabic Typesetting" pitchFamily="66" charset="-78"/>
              </a:rPr>
              <a:t>من</a:t>
            </a:r>
            <a:r>
              <a:rPr lang="ar-MA" sz="3400" b="1" dirty="0" smtClean="0">
                <a:latin typeface="Arabic Typesetting" pitchFamily="66" charset="-78"/>
                <a:cs typeface="Arabic Typesetting" pitchFamily="66" charset="-78"/>
              </a:rPr>
              <a:t> مساهمات</a:t>
            </a:r>
            <a:r>
              <a:rPr lang="ar-SA" sz="3400" b="1" dirty="0" smtClean="0">
                <a:latin typeface="Arabic Typesetting" pitchFamily="66" charset="-78"/>
                <a:cs typeface="Arabic Typesetting" pitchFamily="66" charset="-78"/>
              </a:rPr>
              <a:t> </a:t>
            </a:r>
            <a:r>
              <a:rPr lang="ar-SA" sz="3400" b="1" dirty="0">
                <a:latin typeface="Arabic Typesetting" pitchFamily="66" charset="-78"/>
                <a:cs typeface="Arabic Typesetting" pitchFamily="66" charset="-78"/>
              </a:rPr>
              <a:t>مختلف الفعاليات والكفاءات التي تزخر بها المنظومة التربوية والمجتمع المغربي في تلمس معالم المشروع التربوي الجديد</a:t>
            </a:r>
            <a:r>
              <a:rPr lang="ar-MA" sz="3400" b="1" dirty="0">
                <a:latin typeface="Arabic Typesetting" pitchFamily="66" charset="-78"/>
                <a:cs typeface="Arabic Typesetting" pitchFamily="66" charset="-78"/>
              </a:rPr>
              <a:t>، فقد تم توسيع دائرة النقاش </a:t>
            </a:r>
            <a:r>
              <a:rPr lang="ar-MA" sz="3400" b="1" dirty="0" smtClean="0">
                <a:latin typeface="Arabic Typesetting" pitchFamily="66" charset="-78"/>
                <a:cs typeface="Arabic Typesetting" pitchFamily="66" charset="-78"/>
              </a:rPr>
              <a:t>لتشمل:</a:t>
            </a:r>
          </a:p>
          <a:p>
            <a:pPr marL="720000" lvl="1" indent="288000" algn="just" rtl="1">
              <a:lnSpc>
                <a:spcPts val="3800"/>
              </a:lnSpc>
              <a:buSzPct val="80000"/>
              <a:buFont typeface="Wingdings" pitchFamily="2" charset="2"/>
              <a:buChar char="§"/>
            </a:pPr>
            <a:r>
              <a:rPr lang="ar-MA" sz="3400" b="1" dirty="0" smtClean="0">
                <a:latin typeface="Arabic Typesetting" pitchFamily="66" charset="-78"/>
                <a:cs typeface="Arabic Typesetting" pitchFamily="66" charset="-78"/>
              </a:rPr>
              <a:t> </a:t>
            </a:r>
            <a:r>
              <a:rPr lang="ar-SA" sz="3400" b="1" dirty="0" smtClean="0">
                <a:latin typeface="Arabic Typesetting" pitchFamily="66" charset="-78"/>
                <a:cs typeface="Arabic Typesetting" pitchFamily="66" charset="-78"/>
              </a:rPr>
              <a:t>ممثلين عن التلميذات والتلاميذ</a:t>
            </a:r>
            <a:r>
              <a:rPr lang="ar-MA" sz="3400" b="1" dirty="0" smtClean="0">
                <a:latin typeface="Arabic Typesetting" pitchFamily="66" charset="-78"/>
                <a:cs typeface="Arabic Typesetting" pitchFamily="66" charset="-78"/>
              </a:rPr>
              <a:t>؛</a:t>
            </a:r>
            <a:r>
              <a:rPr lang="ar-SA" sz="3400" b="1" dirty="0" smtClean="0">
                <a:latin typeface="Arabic Typesetting" pitchFamily="66" charset="-78"/>
                <a:cs typeface="Arabic Typesetting" pitchFamily="66" charset="-78"/>
              </a:rPr>
              <a:t> </a:t>
            </a:r>
            <a:r>
              <a:rPr lang="ar-MA" sz="3400" b="1" dirty="0" smtClean="0">
                <a:latin typeface="Arabic Typesetting" pitchFamily="66" charset="-78"/>
                <a:cs typeface="Arabic Typesetting" pitchFamily="66" charset="-78"/>
              </a:rPr>
              <a:t>         </a:t>
            </a:r>
          </a:p>
          <a:p>
            <a:pPr marL="720000" lvl="1" indent="288000" algn="just" rtl="1">
              <a:lnSpc>
                <a:spcPts val="3800"/>
              </a:lnSpc>
              <a:buSzPct val="80000"/>
              <a:buFont typeface="Wingdings" pitchFamily="2" charset="2"/>
              <a:buChar char="§"/>
            </a:pPr>
            <a:r>
              <a:rPr lang="ar-SA" sz="3400" b="1" dirty="0" smtClean="0">
                <a:latin typeface="Arabic Typesetting" pitchFamily="66" charset="-78"/>
                <a:cs typeface="Arabic Typesetting" pitchFamily="66" charset="-78"/>
              </a:rPr>
              <a:t>جميع الفاعلين التربويين</a:t>
            </a:r>
            <a:r>
              <a:rPr lang="ar-MA" sz="3400" b="1" dirty="0" smtClean="0">
                <a:latin typeface="Arabic Typesetting" pitchFamily="66" charset="-78"/>
                <a:cs typeface="Arabic Typesetting" pitchFamily="66" charset="-78"/>
              </a:rPr>
              <a:t>؛</a:t>
            </a:r>
          </a:p>
          <a:p>
            <a:pPr marL="720000" lvl="1" indent="288000" algn="just" rtl="1">
              <a:lnSpc>
                <a:spcPts val="3800"/>
              </a:lnSpc>
              <a:buSzPct val="80000"/>
              <a:buFont typeface="Wingdings" pitchFamily="2" charset="2"/>
              <a:buChar char="§"/>
            </a:pPr>
            <a:r>
              <a:rPr lang="ar-SA" sz="3400" b="1" dirty="0" smtClean="0">
                <a:latin typeface="Arabic Typesetting" pitchFamily="66" charset="-78"/>
                <a:cs typeface="Arabic Typesetting" pitchFamily="66" charset="-78"/>
              </a:rPr>
              <a:t>الشركاء الاجتماعيين</a:t>
            </a:r>
            <a:r>
              <a:rPr lang="ar-MA" sz="3400" b="1" dirty="0" smtClean="0">
                <a:latin typeface="Arabic Typesetting" pitchFamily="66" charset="-78"/>
                <a:cs typeface="Arabic Typesetting" pitchFamily="66" charset="-78"/>
              </a:rPr>
              <a:t>؛</a:t>
            </a:r>
            <a:r>
              <a:rPr lang="ar-SA" sz="3400" b="1" dirty="0" smtClean="0">
                <a:latin typeface="Arabic Typesetting" pitchFamily="66" charset="-78"/>
                <a:cs typeface="Arabic Typesetting" pitchFamily="66" charset="-78"/>
              </a:rPr>
              <a:t> </a:t>
            </a:r>
            <a:endParaRPr lang="fr-FR" sz="3400" b="1" dirty="0" smtClean="0">
              <a:latin typeface="Arabic Typesetting" pitchFamily="66" charset="-78"/>
              <a:cs typeface="Arabic Typesetting" pitchFamily="66" charset="-78"/>
            </a:endParaRPr>
          </a:p>
          <a:p>
            <a:pPr marL="720000" lvl="1" indent="288000" algn="just" rtl="1">
              <a:lnSpc>
                <a:spcPts val="3800"/>
              </a:lnSpc>
              <a:buSzPct val="80000"/>
              <a:buFont typeface="Wingdings" pitchFamily="2" charset="2"/>
              <a:buChar char="§"/>
            </a:pPr>
            <a:r>
              <a:rPr lang="ar-MA" sz="3400" b="1" dirty="0" smtClean="0">
                <a:latin typeface="Arabic Typesetting" pitchFamily="66" charset="-78"/>
                <a:cs typeface="Arabic Typesetting" pitchFamily="66" charset="-78"/>
              </a:rPr>
              <a:t>أعضاء المجالس الإدارية للأكاديميات؛</a:t>
            </a:r>
            <a:r>
              <a:rPr lang="ar-SA" sz="3400" b="1" dirty="0" smtClean="0">
                <a:latin typeface="Arabic Typesetting" pitchFamily="66" charset="-78"/>
                <a:cs typeface="Arabic Typesetting" pitchFamily="66" charset="-78"/>
              </a:rPr>
              <a:t> </a:t>
            </a:r>
            <a:endParaRPr lang="ar-MA" sz="3400" b="1" dirty="0" smtClean="0">
              <a:latin typeface="Arabic Typesetting" pitchFamily="66" charset="-78"/>
              <a:cs typeface="Arabic Typesetting" pitchFamily="66" charset="-78"/>
            </a:endParaRPr>
          </a:p>
          <a:p>
            <a:pPr marL="720000" lvl="1" indent="288000" algn="just" rtl="1">
              <a:lnSpc>
                <a:spcPts val="3800"/>
              </a:lnSpc>
              <a:buSzPct val="80000"/>
              <a:buFont typeface="Wingdings" pitchFamily="2" charset="2"/>
              <a:buChar char="§"/>
            </a:pPr>
            <a:r>
              <a:rPr lang="ar-SA" sz="3400" b="1" dirty="0" smtClean="0">
                <a:latin typeface="Arabic Typesetting" pitchFamily="66" charset="-78"/>
                <a:cs typeface="Arabic Typesetting" pitchFamily="66" charset="-78"/>
              </a:rPr>
              <a:t>مختلف القطاعات الحكومية الشريكة</a:t>
            </a:r>
            <a:r>
              <a:rPr lang="ar-MA" sz="3400" b="1" dirty="0" smtClean="0">
                <a:latin typeface="Arabic Typesetting" pitchFamily="66" charset="-78"/>
                <a:cs typeface="Arabic Typesetting" pitchFamily="66" charset="-78"/>
              </a:rPr>
              <a:t>؛</a:t>
            </a:r>
          </a:p>
          <a:p>
            <a:pPr marL="720000" lvl="1" indent="288000" algn="just" rtl="1">
              <a:lnSpc>
                <a:spcPts val="3800"/>
              </a:lnSpc>
              <a:buSzPct val="80000"/>
              <a:buFont typeface="Wingdings" pitchFamily="2" charset="2"/>
              <a:buChar char="§"/>
            </a:pPr>
            <a:r>
              <a:rPr lang="ar-SA" sz="3400" b="1" dirty="0" smtClean="0">
                <a:latin typeface="Arabic Typesetting" pitchFamily="66" charset="-78"/>
                <a:cs typeface="Arabic Typesetting" pitchFamily="66" charset="-78"/>
              </a:rPr>
              <a:t>الفاعلين السياسيين، وفعاليات من المجتمع المدني</a:t>
            </a:r>
            <a:r>
              <a:rPr lang="ar-MA" sz="3400" b="1" dirty="0" smtClean="0">
                <a:latin typeface="Arabic Typesetting" pitchFamily="66" charset="-78"/>
                <a:cs typeface="Arabic Typesetting" pitchFamily="66" charset="-78"/>
              </a:rPr>
              <a:t>؛</a:t>
            </a:r>
          </a:p>
          <a:p>
            <a:pPr marL="720000" lvl="1" indent="288000" algn="just" rtl="1">
              <a:lnSpc>
                <a:spcPts val="3800"/>
              </a:lnSpc>
              <a:buSzPct val="80000"/>
              <a:buFont typeface="Wingdings" pitchFamily="2" charset="2"/>
              <a:buChar char="§"/>
            </a:pPr>
            <a:r>
              <a:rPr lang="ar-SA" sz="3400" b="1" dirty="0" smtClean="0">
                <a:latin typeface="Arabic Typesetting" pitchFamily="66" charset="-78"/>
                <a:cs typeface="Arabic Typesetting" pitchFamily="66" charset="-78"/>
              </a:rPr>
              <a:t>ممثلي المجالس المنتخبة والسلطات الإقليمية</a:t>
            </a:r>
            <a:r>
              <a:rPr lang="ar-MA" sz="3400" b="1" dirty="0" smtClean="0">
                <a:latin typeface="Arabic Typesetting" pitchFamily="66" charset="-78"/>
                <a:cs typeface="Arabic Typesetting" pitchFamily="66" charset="-78"/>
              </a:rPr>
              <a:t>؛</a:t>
            </a:r>
            <a:r>
              <a:rPr lang="ar-SA" sz="3400" b="1" dirty="0" smtClean="0">
                <a:latin typeface="Arabic Typesetting" pitchFamily="66" charset="-78"/>
                <a:cs typeface="Arabic Typesetting" pitchFamily="66" charset="-78"/>
              </a:rPr>
              <a:t> </a:t>
            </a:r>
            <a:endParaRPr lang="ar-MA" sz="3400" b="1" dirty="0" smtClean="0">
              <a:latin typeface="Arabic Typesetting" pitchFamily="66" charset="-78"/>
              <a:cs typeface="Arabic Typesetting" pitchFamily="66" charset="-78"/>
            </a:endParaRPr>
          </a:p>
          <a:p>
            <a:pPr marL="720000" lvl="1" indent="288000" algn="just" rtl="1">
              <a:lnSpc>
                <a:spcPts val="3800"/>
              </a:lnSpc>
              <a:buSzPct val="80000"/>
              <a:buFont typeface="Wingdings" pitchFamily="2" charset="2"/>
              <a:buChar char="§"/>
            </a:pPr>
            <a:r>
              <a:rPr lang="ar-SA" sz="3400" b="1" dirty="0" smtClean="0">
                <a:latin typeface="Arabic Typesetting" pitchFamily="66" charset="-78"/>
                <a:cs typeface="Arabic Typesetting" pitchFamily="66" charset="-78"/>
              </a:rPr>
              <a:t>الجمعيات المهنية ذات الصلة بالشأن التربوي</a:t>
            </a:r>
            <a:r>
              <a:rPr lang="ar-MA" sz="3400" b="1" dirty="0" smtClean="0">
                <a:latin typeface="Arabic Typesetting" pitchFamily="66" charset="-78"/>
                <a:cs typeface="Arabic Typesetting" pitchFamily="66" charset="-78"/>
              </a:rPr>
              <a:t>؛</a:t>
            </a:r>
            <a:r>
              <a:rPr lang="ar-SA" sz="3400" b="1" dirty="0" smtClean="0">
                <a:latin typeface="Arabic Typesetting" pitchFamily="66" charset="-78"/>
                <a:cs typeface="Arabic Typesetting" pitchFamily="66" charset="-78"/>
              </a:rPr>
              <a:t> </a:t>
            </a:r>
            <a:endParaRPr lang="ar-MA" sz="3400" b="1" dirty="0" smtClean="0">
              <a:latin typeface="Arabic Typesetting" pitchFamily="66" charset="-78"/>
              <a:cs typeface="Arabic Typesetting" pitchFamily="66" charset="-78"/>
            </a:endParaRPr>
          </a:p>
          <a:p>
            <a:pPr marL="720000" lvl="1" indent="288000" algn="just" rtl="1">
              <a:lnSpc>
                <a:spcPts val="3800"/>
              </a:lnSpc>
              <a:buSzPct val="80000"/>
              <a:buFont typeface="Wingdings" pitchFamily="2" charset="2"/>
              <a:buChar char="§"/>
            </a:pPr>
            <a:r>
              <a:rPr lang="ar-SA" sz="3400" b="1" dirty="0" smtClean="0">
                <a:latin typeface="Arabic Typesetting" pitchFamily="66" charset="-78"/>
                <a:cs typeface="Arabic Typesetting" pitchFamily="66" charset="-78"/>
              </a:rPr>
              <a:t>وغيرهم من الخبراء والمهتمين بالشأن التربوي</a:t>
            </a:r>
            <a:r>
              <a:rPr lang="ar-MA" sz="3400" b="1" dirty="0" smtClean="0">
                <a:latin typeface="Arabic Typesetting" pitchFamily="66" charset="-78"/>
                <a:cs typeface="Arabic Typesetting" pitchFamily="66" charset="-78"/>
              </a:rPr>
              <a:t>.</a:t>
            </a:r>
            <a:r>
              <a:rPr lang="ar-SA" sz="3400" b="1" dirty="0" smtClean="0">
                <a:latin typeface="Arabic Typesetting" pitchFamily="66" charset="-78"/>
                <a:cs typeface="Arabic Typesetting" pitchFamily="66" charset="-78"/>
              </a:rPr>
              <a:t> </a:t>
            </a:r>
            <a:endParaRPr lang="fr-FR" sz="3400" b="1" dirty="0" smtClean="0">
              <a:latin typeface="Arabic Typesetting" pitchFamily="66" charset="-78"/>
              <a:cs typeface="Arabic Typesetting" pitchFamily="66" charset="-78"/>
            </a:endParaRPr>
          </a:p>
        </p:txBody>
      </p:sp>
      <p:pic>
        <p:nvPicPr>
          <p:cNvPr id="4" name="Image 3"/>
          <p:cNvPicPr>
            <a:picLocks noChangeAspect="1"/>
          </p:cNvPicPr>
          <p:nvPr/>
        </p:nvPicPr>
        <p:blipFill>
          <a:blip r:embed="rId3" cstate="print"/>
          <a:stretch>
            <a:fillRect/>
          </a:stretch>
        </p:blipFill>
        <p:spPr>
          <a:xfrm>
            <a:off x="0" y="6397354"/>
            <a:ext cx="9790386" cy="296297"/>
          </a:xfrm>
          <a:prstGeom prst="rect">
            <a:avLst/>
          </a:prstGeom>
        </p:spPr>
      </p:pic>
    </p:spTree>
    <p:extLst>
      <p:ext uri="{BB962C8B-B14F-4D97-AF65-F5344CB8AC3E}">
        <p14:creationId xmlns="" xmlns:p14="http://schemas.microsoft.com/office/powerpoint/2010/main" val="15981776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994228" y="22225"/>
            <a:ext cx="7917553" cy="840230"/>
          </a:xfrm>
          <a:prstGeom prst="rect">
            <a:avLst/>
          </a:prstGeom>
        </p:spPr>
        <p:txBody>
          <a:bodyPr wrap="none">
            <a:spAutoFit/>
          </a:bodyPr>
          <a:lstStyle/>
          <a:p>
            <a:pPr algn="ctr" defTabSz="1778000" rtl="1">
              <a:lnSpc>
                <a:spcPct val="90000"/>
              </a:lnSpc>
              <a:spcAft>
                <a:spcPct val="35000"/>
              </a:spcAft>
              <a:defRPr/>
            </a:pPr>
            <a:r>
              <a:rPr lang="ar-MA" sz="5400" b="1" dirty="0" smtClean="0">
                <a:solidFill>
                  <a:schemeClr val="bg1"/>
                </a:solidFill>
                <a:latin typeface="Arabic Typesetting" pitchFamily="66" charset="-78"/>
                <a:cs typeface="Arabic Typesetting" pitchFamily="66" charset="-78"/>
              </a:rPr>
              <a:t>إحصائيات</a:t>
            </a:r>
            <a:r>
              <a:rPr lang="fr-FR" sz="5400" b="1" dirty="0" smtClean="0">
                <a:solidFill>
                  <a:schemeClr val="bg1"/>
                </a:solidFill>
                <a:latin typeface="Arabic Typesetting" pitchFamily="66" charset="-78"/>
                <a:cs typeface="Arabic Typesetting" pitchFamily="66" charset="-78"/>
              </a:rPr>
              <a:t> </a:t>
            </a:r>
            <a:r>
              <a:rPr lang="ar-MA" sz="5400" b="1" dirty="0" smtClean="0">
                <a:solidFill>
                  <a:schemeClr val="bg1"/>
                </a:solidFill>
                <a:latin typeface="Arabic Typesetting" pitchFamily="66" charset="-78"/>
                <a:cs typeface="Arabic Typesetting" pitchFamily="66" charset="-78"/>
              </a:rPr>
              <a:t>المشاركة على المستويين الوطني و الجهوي</a:t>
            </a:r>
            <a:endParaRPr lang="ar-MA" sz="5400" b="1" dirty="0">
              <a:solidFill>
                <a:schemeClr val="bg1"/>
              </a:solidFill>
              <a:latin typeface="Arabic Typesetting" pitchFamily="66" charset="-78"/>
              <a:cs typeface="Arabic Typesetting" pitchFamily="66" charset="-78"/>
            </a:endParaRPr>
          </a:p>
        </p:txBody>
      </p:sp>
      <p:sp>
        <p:nvSpPr>
          <p:cNvPr id="8" name="Rectangle à coins arrondis 7"/>
          <p:cNvSpPr/>
          <p:nvPr/>
        </p:nvSpPr>
        <p:spPr>
          <a:xfrm>
            <a:off x="5211054" y="1552303"/>
            <a:ext cx="4513006" cy="4528899"/>
          </a:xfrm>
          <a:prstGeom prst="roundRect">
            <a:avLst/>
          </a:prstGeom>
          <a:scene3d>
            <a:camera prst="orthographicFront"/>
            <a:lightRig rig="threePt" dir="t"/>
          </a:scene3d>
          <a:sp3d>
            <a:bevelT/>
          </a:sp3d>
        </p:spPr>
        <p:style>
          <a:lnRef idx="2">
            <a:schemeClr val="accent1"/>
          </a:lnRef>
          <a:fillRef idx="1">
            <a:schemeClr val="lt1"/>
          </a:fillRef>
          <a:effectRef idx="0">
            <a:schemeClr val="accent1"/>
          </a:effectRef>
          <a:fontRef idx="minor">
            <a:schemeClr val="dk1"/>
          </a:fontRef>
        </p:style>
        <p:txBody>
          <a:bodyPr wrap="square" lIns="0" rIns="0">
            <a:spAutoFit/>
          </a:bodyPr>
          <a:lstStyle/>
          <a:p>
            <a:pPr marL="342900" indent="-342900" algn="just" rtl="1">
              <a:spcBef>
                <a:spcPts val="1200"/>
              </a:spcBef>
              <a:spcAft>
                <a:spcPts val="1200"/>
              </a:spcAft>
              <a:buSzPct val="90000"/>
              <a:buFont typeface="Wingdings" panose="05000000000000000000" pitchFamily="2" charset="2"/>
              <a:buChar char="§"/>
            </a:pPr>
            <a:r>
              <a:rPr lang="ar-SA" sz="3000" b="1" dirty="0">
                <a:latin typeface="Arabic Typesetting" pitchFamily="66" charset="-78"/>
                <a:cs typeface="Arabic Typesetting" pitchFamily="66" charset="-78"/>
              </a:rPr>
              <a:t>بلغ عدد </a:t>
            </a:r>
            <a:r>
              <a:rPr lang="ar-SA" sz="3000" b="1" dirty="0" smtClean="0">
                <a:latin typeface="Arabic Typesetting" pitchFamily="66" charset="-78"/>
                <a:cs typeface="Arabic Typesetting" pitchFamily="66" charset="-78"/>
              </a:rPr>
              <a:t>المشاركات والمشاركين في هذه المشاورات، ما يقارب </a:t>
            </a:r>
            <a:r>
              <a:rPr lang="ar-MA" sz="3000" b="1" dirty="0" smtClean="0">
                <a:solidFill>
                  <a:srgbClr val="0070C0"/>
                </a:solidFill>
                <a:latin typeface="Arabic Typesetting" pitchFamily="66" charset="-78"/>
                <a:cs typeface="Arabic Typesetting" pitchFamily="66" charset="-78"/>
              </a:rPr>
              <a:t>102.000</a:t>
            </a:r>
            <a:r>
              <a:rPr lang="ar-MA" sz="3000" b="1" dirty="0" smtClean="0">
                <a:solidFill>
                  <a:schemeClr val="accent2"/>
                </a:solidFill>
                <a:latin typeface="Arabic Typesetting" pitchFamily="66" charset="-78"/>
                <a:cs typeface="Arabic Typesetting" pitchFamily="66" charset="-78"/>
              </a:rPr>
              <a:t>  </a:t>
            </a:r>
            <a:r>
              <a:rPr lang="ar-SA" sz="3000" b="1" dirty="0" smtClean="0">
                <a:latin typeface="Arabic Typesetting" pitchFamily="66" charset="-78"/>
                <a:cs typeface="Arabic Typesetting" pitchFamily="66" charset="-78"/>
              </a:rPr>
              <a:t>مشاركة ومشاركا، شكلت الإناث من بينهم ما نسبته </a:t>
            </a:r>
            <a:r>
              <a:rPr lang="fr-FR" sz="3000" b="1" dirty="0" smtClean="0">
                <a:solidFill>
                  <a:srgbClr val="0070C0"/>
                </a:solidFill>
                <a:latin typeface="Arabic Typesetting" pitchFamily="66" charset="-78"/>
                <a:cs typeface="Arabic Typesetting" pitchFamily="66" charset="-78"/>
              </a:rPr>
              <a:t>31%</a:t>
            </a:r>
            <a:r>
              <a:rPr lang="ar-SA" sz="3000" b="1" dirty="0" smtClean="0">
                <a:latin typeface="Arabic Typesetting" pitchFamily="66" charset="-78"/>
                <a:cs typeface="Arabic Typesetting" pitchFamily="66" charset="-78"/>
              </a:rPr>
              <a:t>، والتلميذات والتلاميذ ما نسبته </a:t>
            </a:r>
            <a:r>
              <a:rPr lang="fr-FR" sz="3000" b="1" dirty="0" smtClean="0">
                <a:solidFill>
                  <a:srgbClr val="0070C0"/>
                </a:solidFill>
                <a:latin typeface="Arabic Typesetting" pitchFamily="66" charset="-78"/>
                <a:cs typeface="Arabic Typesetting" pitchFamily="66" charset="-78"/>
              </a:rPr>
              <a:t>7%</a:t>
            </a:r>
            <a:r>
              <a:rPr lang="ar-MA" sz="3000" b="1" dirty="0" smtClean="0">
                <a:latin typeface="Arabic Typesetting" pitchFamily="66" charset="-78"/>
                <a:cs typeface="Arabic Typesetting" pitchFamily="66" charset="-78"/>
              </a:rPr>
              <a:t>؛</a:t>
            </a:r>
            <a:r>
              <a:rPr lang="ar-SA" sz="3000" b="1" dirty="0" smtClean="0">
                <a:latin typeface="Arabic Typesetting" pitchFamily="66" charset="-78"/>
                <a:cs typeface="Arabic Typesetting" pitchFamily="66" charset="-78"/>
              </a:rPr>
              <a:t> </a:t>
            </a:r>
            <a:endParaRPr lang="ar-MA" sz="3000" b="1" dirty="0" smtClean="0">
              <a:latin typeface="Arabic Typesetting" pitchFamily="66" charset="-78"/>
              <a:cs typeface="Arabic Typesetting" pitchFamily="66" charset="-78"/>
            </a:endParaRPr>
          </a:p>
          <a:p>
            <a:pPr marL="342900" indent="-342900" algn="just" rtl="1">
              <a:spcBef>
                <a:spcPts val="1200"/>
              </a:spcBef>
              <a:spcAft>
                <a:spcPts val="1200"/>
              </a:spcAft>
              <a:buSzPct val="90000"/>
              <a:buFont typeface="Wingdings" panose="05000000000000000000" pitchFamily="2" charset="2"/>
              <a:buChar char="§"/>
            </a:pPr>
            <a:r>
              <a:rPr lang="ar-SA" sz="3000" b="1" dirty="0" smtClean="0">
                <a:latin typeface="Arabic Typesetting" pitchFamily="66" charset="-78"/>
                <a:cs typeface="Arabic Typesetting" pitchFamily="66" charset="-78"/>
              </a:rPr>
              <a:t>بلغ عدد المؤسسات التعليمية المستهدفة ما يفوق </a:t>
            </a:r>
            <a:r>
              <a:rPr lang="ar-SA" sz="3000" b="1" dirty="0" smtClean="0">
                <a:solidFill>
                  <a:srgbClr val="0070C0"/>
                </a:solidFill>
                <a:latin typeface="Arabic Typesetting" pitchFamily="66" charset="-78"/>
                <a:cs typeface="Arabic Typesetting" pitchFamily="66" charset="-78"/>
              </a:rPr>
              <a:t>6</a:t>
            </a:r>
            <a:r>
              <a:rPr lang="ar-MA" sz="3000" b="1" dirty="0" smtClean="0">
                <a:solidFill>
                  <a:srgbClr val="0070C0"/>
                </a:solidFill>
                <a:latin typeface="Arabic Typesetting" pitchFamily="66" charset="-78"/>
                <a:cs typeface="Arabic Typesetting" pitchFamily="66" charset="-78"/>
              </a:rPr>
              <a:t>.</a:t>
            </a:r>
            <a:r>
              <a:rPr lang="ar-SA" sz="3000" b="1" dirty="0" smtClean="0">
                <a:solidFill>
                  <a:srgbClr val="0070C0"/>
                </a:solidFill>
                <a:latin typeface="Arabic Typesetting" pitchFamily="66" charset="-78"/>
                <a:cs typeface="Arabic Typesetting" pitchFamily="66" charset="-78"/>
              </a:rPr>
              <a:t>000 </a:t>
            </a:r>
            <a:r>
              <a:rPr lang="ar-SA" sz="3000" b="1" dirty="0" smtClean="0">
                <a:latin typeface="Arabic Typesetting" pitchFamily="66" charset="-78"/>
                <a:cs typeface="Arabic Typesetting" pitchFamily="66" charset="-78"/>
              </a:rPr>
              <a:t>مؤسسة تعليمية، شكلت منها مؤسسات</a:t>
            </a:r>
            <a:r>
              <a:rPr lang="ar-MA" sz="3000" b="1" dirty="0" smtClean="0">
                <a:latin typeface="Arabic Typesetting" pitchFamily="66" charset="-78"/>
                <a:cs typeface="Arabic Typesetting" pitchFamily="66" charset="-78"/>
              </a:rPr>
              <a:t> </a:t>
            </a:r>
            <a:r>
              <a:rPr lang="ar-SA" sz="3000" b="1" dirty="0" smtClean="0">
                <a:latin typeface="Arabic Typesetting" pitchFamily="66" charset="-78"/>
                <a:cs typeface="Arabic Typesetting" pitchFamily="66" charset="-78"/>
              </a:rPr>
              <a:t>الوسط القروي ما نسبته </a:t>
            </a:r>
            <a:r>
              <a:rPr lang="fr-FR" sz="3000" b="1" dirty="0" smtClean="0">
                <a:solidFill>
                  <a:srgbClr val="0070C0"/>
                </a:solidFill>
                <a:latin typeface="Arabic Typesetting" pitchFamily="66" charset="-78"/>
                <a:cs typeface="Arabic Typesetting" pitchFamily="66" charset="-78"/>
              </a:rPr>
              <a:t>48%</a:t>
            </a:r>
            <a:r>
              <a:rPr lang="ar-MA" sz="3000" b="1" dirty="0">
                <a:latin typeface="Arabic Typesetting" pitchFamily="66" charset="-78"/>
                <a:cs typeface="Arabic Typesetting" pitchFamily="66" charset="-78"/>
              </a:rPr>
              <a:t>،</a:t>
            </a:r>
            <a:r>
              <a:rPr lang="ar-SA" sz="3000" b="1" dirty="0" smtClean="0">
                <a:latin typeface="Arabic Typesetting" pitchFamily="66" charset="-78"/>
                <a:cs typeface="Arabic Typesetting" pitchFamily="66" charset="-78"/>
              </a:rPr>
              <a:t> ومؤسسات التعليم الخصوصي ما نسبته </a:t>
            </a:r>
            <a:r>
              <a:rPr lang="fr-FR" sz="3000" b="1" dirty="0" smtClean="0">
                <a:solidFill>
                  <a:srgbClr val="0070C0"/>
                </a:solidFill>
                <a:latin typeface="Arabic Typesetting" pitchFamily="66" charset="-78"/>
                <a:cs typeface="Arabic Typesetting" pitchFamily="66" charset="-78"/>
              </a:rPr>
              <a:t>15%</a:t>
            </a:r>
            <a:r>
              <a:rPr lang="ar-MA" sz="3000" b="1" dirty="0" smtClean="0">
                <a:solidFill>
                  <a:schemeClr val="tx1">
                    <a:lumMod val="95000"/>
                    <a:lumOff val="5000"/>
                  </a:schemeClr>
                </a:solidFill>
                <a:latin typeface="Arabic Typesetting" pitchFamily="66" charset="-78"/>
                <a:cs typeface="Arabic Typesetting" pitchFamily="66" charset="-78"/>
              </a:rPr>
              <a:t>.</a:t>
            </a:r>
            <a:endParaRPr lang="fr-FR" sz="3000" b="1" dirty="0">
              <a:solidFill>
                <a:schemeClr val="tx1">
                  <a:lumMod val="95000"/>
                  <a:lumOff val="5000"/>
                </a:schemeClr>
              </a:solidFill>
              <a:latin typeface="Arabic Typesetting" pitchFamily="66" charset="-78"/>
              <a:cs typeface="Arabic Typesetting" pitchFamily="66" charset="-78"/>
            </a:endParaRPr>
          </a:p>
        </p:txBody>
      </p:sp>
      <p:sp>
        <p:nvSpPr>
          <p:cNvPr id="5" name="Rectangle à coins arrondis 4"/>
          <p:cNvSpPr/>
          <p:nvPr/>
        </p:nvSpPr>
        <p:spPr>
          <a:xfrm>
            <a:off x="57806" y="1552303"/>
            <a:ext cx="4658247" cy="4528899"/>
          </a:xfrm>
          <a:prstGeom prst="roundRect">
            <a:avLst/>
          </a:prstGeom>
          <a:scene3d>
            <a:camera prst="orthographicFront"/>
            <a:lightRig rig="threePt" dir="t"/>
          </a:scene3d>
          <a:sp3d>
            <a:bevelT/>
          </a:sp3d>
        </p:spPr>
        <p:style>
          <a:lnRef idx="2">
            <a:schemeClr val="accent1"/>
          </a:lnRef>
          <a:fillRef idx="1">
            <a:schemeClr val="lt1"/>
          </a:fillRef>
          <a:effectRef idx="0">
            <a:schemeClr val="accent1"/>
          </a:effectRef>
          <a:fontRef idx="minor">
            <a:schemeClr val="dk1"/>
          </a:fontRef>
        </p:style>
        <p:txBody>
          <a:bodyPr wrap="square" lIns="0" rIns="0">
            <a:spAutoFit/>
          </a:bodyPr>
          <a:lstStyle/>
          <a:p>
            <a:pPr marL="342900" indent="-342900" algn="just" rtl="1">
              <a:spcBef>
                <a:spcPts val="1200"/>
              </a:spcBef>
              <a:spcAft>
                <a:spcPts val="1200"/>
              </a:spcAft>
              <a:buSzPct val="90000"/>
              <a:buFont typeface="Wingdings" panose="05000000000000000000" pitchFamily="2" charset="2"/>
              <a:buChar char="§"/>
            </a:pPr>
            <a:r>
              <a:rPr lang="ar-SA" sz="3000" b="1" dirty="0">
                <a:latin typeface="Arabic Typesetting" pitchFamily="66" charset="-78"/>
                <a:cs typeface="Arabic Typesetting" pitchFamily="66" charset="-78"/>
              </a:rPr>
              <a:t>بلغ عدد </a:t>
            </a:r>
            <a:r>
              <a:rPr lang="ar-SA" sz="3000" b="1" dirty="0" smtClean="0">
                <a:latin typeface="Arabic Typesetting" pitchFamily="66" charset="-78"/>
                <a:cs typeface="Arabic Typesetting" pitchFamily="66" charset="-78"/>
              </a:rPr>
              <a:t>المشاركات والمشاركين في هذه المشاورات، ما يقارب </a:t>
            </a:r>
            <a:r>
              <a:rPr lang="fr-FR" sz="3000" b="1" dirty="0" smtClean="0">
                <a:solidFill>
                  <a:srgbClr val="0070C0"/>
                </a:solidFill>
                <a:latin typeface="Arabic Typesetting" pitchFamily="66" charset="-78"/>
                <a:cs typeface="Arabic Typesetting" pitchFamily="66" charset="-78"/>
              </a:rPr>
              <a:t>12 963</a:t>
            </a:r>
            <a:r>
              <a:rPr lang="ar-MA" sz="3000" b="1" dirty="0" smtClean="0">
                <a:solidFill>
                  <a:schemeClr val="accent2"/>
                </a:solidFill>
                <a:latin typeface="Arabic Typesetting" pitchFamily="66" charset="-78"/>
                <a:cs typeface="Arabic Typesetting" pitchFamily="66" charset="-78"/>
              </a:rPr>
              <a:t>  </a:t>
            </a:r>
            <a:r>
              <a:rPr lang="ar-SA" sz="3000" b="1" dirty="0" smtClean="0">
                <a:latin typeface="Arabic Typesetting" pitchFamily="66" charset="-78"/>
                <a:cs typeface="Arabic Typesetting" pitchFamily="66" charset="-78"/>
              </a:rPr>
              <a:t>مشاركة ومشاركا، شكلت الإناث من بينهم ما نسبته </a:t>
            </a:r>
            <a:r>
              <a:rPr lang="fr-FR" sz="3000" b="1" dirty="0" smtClean="0">
                <a:solidFill>
                  <a:srgbClr val="0070C0"/>
                </a:solidFill>
                <a:latin typeface="Arabic Typesetting" pitchFamily="66" charset="-78"/>
                <a:cs typeface="Arabic Typesetting" pitchFamily="66" charset="-78"/>
              </a:rPr>
              <a:t>32%</a:t>
            </a:r>
            <a:r>
              <a:rPr lang="ar-SA" sz="3000" b="1" dirty="0" smtClean="0">
                <a:latin typeface="Arabic Typesetting" pitchFamily="66" charset="-78"/>
                <a:cs typeface="Arabic Typesetting" pitchFamily="66" charset="-78"/>
              </a:rPr>
              <a:t>، والتلميذات والتلاميذ ما نسبته </a:t>
            </a:r>
            <a:r>
              <a:rPr lang="fr-FR" sz="3000" b="1" dirty="0" smtClean="0">
                <a:solidFill>
                  <a:srgbClr val="0070C0"/>
                </a:solidFill>
                <a:latin typeface="Arabic Typesetting" pitchFamily="66" charset="-78"/>
                <a:cs typeface="Arabic Typesetting" pitchFamily="66" charset="-78"/>
              </a:rPr>
              <a:t>2,3%</a:t>
            </a:r>
            <a:r>
              <a:rPr lang="ar-MA" sz="3000" b="1" dirty="0" smtClean="0">
                <a:latin typeface="Arabic Typesetting" pitchFamily="66" charset="-78"/>
                <a:cs typeface="Arabic Typesetting" pitchFamily="66" charset="-78"/>
              </a:rPr>
              <a:t>؛</a:t>
            </a:r>
            <a:r>
              <a:rPr lang="ar-SA" sz="3000" b="1" dirty="0" smtClean="0">
                <a:latin typeface="Arabic Typesetting" pitchFamily="66" charset="-78"/>
                <a:cs typeface="Arabic Typesetting" pitchFamily="66" charset="-78"/>
              </a:rPr>
              <a:t> </a:t>
            </a:r>
            <a:endParaRPr lang="ar-MA" sz="3000" b="1" dirty="0" smtClean="0">
              <a:latin typeface="Arabic Typesetting" pitchFamily="66" charset="-78"/>
              <a:cs typeface="Arabic Typesetting" pitchFamily="66" charset="-78"/>
            </a:endParaRPr>
          </a:p>
          <a:p>
            <a:pPr marL="342900" indent="-342900" algn="just" rtl="1">
              <a:spcBef>
                <a:spcPts val="1200"/>
              </a:spcBef>
              <a:spcAft>
                <a:spcPts val="1200"/>
              </a:spcAft>
              <a:buSzPct val="90000"/>
              <a:buFont typeface="Wingdings" panose="05000000000000000000" pitchFamily="2" charset="2"/>
              <a:buChar char="§"/>
            </a:pPr>
            <a:r>
              <a:rPr lang="ar-SA" sz="3000" b="1" dirty="0" smtClean="0">
                <a:latin typeface="Arabic Typesetting" pitchFamily="66" charset="-78"/>
                <a:cs typeface="Arabic Typesetting" pitchFamily="66" charset="-78"/>
              </a:rPr>
              <a:t>بلغ عدد المؤسسات التعليمية المستهدفة </a:t>
            </a:r>
            <a:r>
              <a:rPr lang="fr-FR" sz="3000" b="1" dirty="0" smtClean="0">
                <a:solidFill>
                  <a:srgbClr val="0070C0"/>
                </a:solidFill>
                <a:latin typeface="Arabic Typesetting" pitchFamily="66" charset="-78"/>
                <a:cs typeface="Arabic Typesetting" pitchFamily="66" charset="-78"/>
              </a:rPr>
              <a:t>504</a:t>
            </a:r>
            <a:r>
              <a:rPr lang="ar-MA" sz="3000" b="1" dirty="0" smtClean="0">
                <a:solidFill>
                  <a:srgbClr val="0070C0"/>
                </a:solidFill>
                <a:latin typeface="Arabic Typesetting" pitchFamily="66" charset="-78"/>
                <a:cs typeface="Arabic Typesetting" pitchFamily="66" charset="-78"/>
              </a:rPr>
              <a:t> </a:t>
            </a:r>
            <a:r>
              <a:rPr lang="ar-SA" sz="3000" b="1" dirty="0" smtClean="0">
                <a:latin typeface="Arabic Typesetting" pitchFamily="66" charset="-78"/>
                <a:cs typeface="Arabic Typesetting" pitchFamily="66" charset="-78"/>
              </a:rPr>
              <a:t>مؤسسة تعليمية، شكلت منها مؤسسات</a:t>
            </a:r>
            <a:r>
              <a:rPr lang="ar-MA" sz="3000" b="1" dirty="0" smtClean="0">
                <a:latin typeface="Arabic Typesetting" pitchFamily="66" charset="-78"/>
                <a:cs typeface="Arabic Typesetting" pitchFamily="66" charset="-78"/>
              </a:rPr>
              <a:t> </a:t>
            </a:r>
            <a:r>
              <a:rPr lang="ar-SA" sz="3000" b="1" dirty="0" smtClean="0">
                <a:latin typeface="Arabic Typesetting" pitchFamily="66" charset="-78"/>
                <a:cs typeface="Arabic Typesetting" pitchFamily="66" charset="-78"/>
              </a:rPr>
              <a:t>الوسط القروي ما نسبته </a:t>
            </a:r>
            <a:r>
              <a:rPr lang="fr-FR" sz="3000" b="1" dirty="0" smtClean="0">
                <a:solidFill>
                  <a:srgbClr val="0070C0"/>
                </a:solidFill>
                <a:latin typeface="Arabic Typesetting" pitchFamily="66" charset="-78"/>
                <a:cs typeface="Arabic Typesetting" pitchFamily="66" charset="-78"/>
              </a:rPr>
              <a:t>62%</a:t>
            </a:r>
            <a:r>
              <a:rPr lang="ar-MA" sz="3000" b="1" dirty="0">
                <a:latin typeface="Arabic Typesetting" pitchFamily="66" charset="-78"/>
                <a:cs typeface="Arabic Typesetting" pitchFamily="66" charset="-78"/>
              </a:rPr>
              <a:t>،</a:t>
            </a:r>
            <a:r>
              <a:rPr lang="ar-SA" sz="3000" b="1" dirty="0" smtClean="0">
                <a:latin typeface="Arabic Typesetting" pitchFamily="66" charset="-78"/>
                <a:cs typeface="Arabic Typesetting" pitchFamily="66" charset="-78"/>
              </a:rPr>
              <a:t> ومؤسسات التعليم الخصوصي ما نسبته </a:t>
            </a:r>
            <a:r>
              <a:rPr lang="fr-FR" sz="3000" b="1" dirty="0" smtClean="0">
                <a:solidFill>
                  <a:srgbClr val="0070C0"/>
                </a:solidFill>
                <a:latin typeface="Arabic Typesetting" pitchFamily="66" charset="-78"/>
                <a:cs typeface="Arabic Typesetting" pitchFamily="66" charset="-78"/>
              </a:rPr>
              <a:t>12%</a:t>
            </a:r>
            <a:r>
              <a:rPr lang="ar-MA" sz="3000" b="1" dirty="0" smtClean="0">
                <a:solidFill>
                  <a:schemeClr val="tx1">
                    <a:lumMod val="95000"/>
                    <a:lumOff val="5000"/>
                  </a:schemeClr>
                </a:solidFill>
                <a:latin typeface="Arabic Typesetting" pitchFamily="66" charset="-78"/>
                <a:cs typeface="Arabic Typesetting" pitchFamily="66" charset="-78"/>
              </a:rPr>
              <a:t>.</a:t>
            </a:r>
            <a:endParaRPr lang="fr-FR" sz="3000" b="1" dirty="0">
              <a:solidFill>
                <a:schemeClr val="tx1">
                  <a:lumMod val="95000"/>
                  <a:lumOff val="5000"/>
                </a:schemeClr>
              </a:solidFill>
              <a:latin typeface="Arabic Typesetting" pitchFamily="66" charset="-78"/>
              <a:cs typeface="Arabic Typesetting" pitchFamily="66" charset="-78"/>
            </a:endParaRPr>
          </a:p>
        </p:txBody>
      </p:sp>
      <p:sp>
        <p:nvSpPr>
          <p:cNvPr id="2" name="Ellipse 1"/>
          <p:cNvSpPr/>
          <p:nvPr/>
        </p:nvSpPr>
        <p:spPr>
          <a:xfrm>
            <a:off x="5816009" y="1063262"/>
            <a:ext cx="3413051" cy="648586"/>
          </a:xfrm>
          <a:prstGeom prst="ellipse">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ar-MA" sz="2400" dirty="0" smtClean="0">
                <a:solidFill>
                  <a:schemeClr val="accent1">
                    <a:lumMod val="50000"/>
                  </a:schemeClr>
                </a:solidFill>
                <a:cs typeface="AdvertisingBold" pitchFamily="2" charset="-78"/>
              </a:rPr>
              <a:t>المستوى الوطني</a:t>
            </a:r>
            <a:endParaRPr lang="fr-FR" sz="2400" dirty="0">
              <a:solidFill>
                <a:schemeClr val="accent1">
                  <a:lumMod val="50000"/>
                </a:schemeClr>
              </a:solidFill>
              <a:cs typeface="AdvertisingBold" pitchFamily="2" charset="-78"/>
            </a:endParaRPr>
          </a:p>
        </p:txBody>
      </p:sp>
      <p:sp>
        <p:nvSpPr>
          <p:cNvPr id="9" name="Ellipse 8"/>
          <p:cNvSpPr/>
          <p:nvPr/>
        </p:nvSpPr>
        <p:spPr>
          <a:xfrm>
            <a:off x="607784" y="1063262"/>
            <a:ext cx="3413051" cy="648586"/>
          </a:xfrm>
          <a:prstGeom prst="ellipse">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ar-MA" sz="2400" dirty="0" smtClean="0">
                <a:solidFill>
                  <a:schemeClr val="accent1">
                    <a:lumMod val="50000"/>
                  </a:schemeClr>
                </a:solidFill>
                <a:cs typeface="AdvertisingBold" pitchFamily="2" charset="-78"/>
              </a:rPr>
              <a:t>المستوى الجهوي</a:t>
            </a:r>
            <a:endParaRPr lang="fr-FR" sz="2400" dirty="0">
              <a:solidFill>
                <a:schemeClr val="accent1">
                  <a:lumMod val="50000"/>
                </a:schemeClr>
              </a:solidFill>
              <a:cs typeface="AdvertisingBold" pitchFamily="2" charset="-78"/>
            </a:endParaRPr>
          </a:p>
        </p:txBody>
      </p:sp>
    </p:spTree>
    <p:extLst>
      <p:ext uri="{BB962C8B-B14F-4D97-AF65-F5344CB8AC3E}">
        <p14:creationId xmlns="" xmlns:p14="http://schemas.microsoft.com/office/powerpoint/2010/main" val="39460230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Rectangle 3"/>
          <p:cNvSpPr>
            <a:spLocks noChangeArrowheads="1"/>
          </p:cNvSpPr>
          <p:nvPr/>
        </p:nvSpPr>
        <p:spPr bwMode="gray">
          <a:xfrm>
            <a:off x="6743304" y="5500689"/>
            <a:ext cx="3085306" cy="390525"/>
          </a:xfrm>
          <a:prstGeom prst="rect">
            <a:avLst/>
          </a:prstGeom>
          <a:gradFill rotWithShape="1">
            <a:gsLst>
              <a:gs pos="0">
                <a:srgbClr val="D7D7D7"/>
              </a:gs>
              <a:gs pos="100000">
                <a:srgbClr val="F4F4F4"/>
              </a:gs>
            </a:gsLst>
            <a:lin ang="18900000" scaled="1"/>
          </a:gradFill>
          <a:ln w="9525">
            <a:miter lim="800000"/>
            <a:headEnd/>
            <a:tailEnd/>
          </a:ln>
          <a:scene3d>
            <a:camera prst="legacyPerspectiveTopLeft"/>
            <a:lightRig rig="legacyFlat3" dir="r"/>
          </a:scene3d>
          <a:sp3d extrusionH="1801800" prstMaterial="legacyMatte">
            <a:bevelT w="13500" h="13500" prst="angle"/>
            <a:bevelB w="13500" h="13500" prst="angle"/>
            <a:extrusionClr>
              <a:srgbClr val="D7D7D7"/>
            </a:extrusionClr>
          </a:sp3d>
        </p:spPr>
        <p:txBody>
          <a:bodyPr wrap="none" anchor="ctr">
            <a:flatTx/>
          </a:bodyPr>
          <a:lstStyle/>
          <a:p>
            <a:endParaRPr lang="fr-FR">
              <a:latin typeface="Calibri" pitchFamily="34" charset="0"/>
            </a:endParaRPr>
          </a:p>
        </p:txBody>
      </p:sp>
      <p:sp>
        <p:nvSpPr>
          <p:cNvPr id="10244" name="Rectangle 7"/>
          <p:cNvSpPr>
            <a:spLocks noChangeArrowheads="1"/>
          </p:cNvSpPr>
          <p:nvPr/>
        </p:nvSpPr>
        <p:spPr bwMode="auto">
          <a:xfrm>
            <a:off x="0" y="0"/>
            <a:ext cx="9906000" cy="757130"/>
          </a:xfrm>
          <a:prstGeom prst="rect">
            <a:avLst/>
          </a:prstGeom>
          <a:noFill/>
          <a:ln w="9525">
            <a:noFill/>
            <a:miter lim="800000"/>
            <a:headEnd/>
            <a:tailEnd/>
          </a:ln>
        </p:spPr>
        <p:txBody>
          <a:bodyPr>
            <a:spAutoFit/>
          </a:bodyPr>
          <a:lstStyle/>
          <a:p>
            <a:pPr algn="ctr" defTabSz="1778000" rtl="1">
              <a:lnSpc>
                <a:spcPct val="90000"/>
              </a:lnSpc>
              <a:spcAft>
                <a:spcPct val="35000"/>
              </a:spcAft>
            </a:pPr>
            <a:r>
              <a:rPr lang="fr-FR" sz="4800" b="1" dirty="0" err="1" smtClean="0">
                <a:solidFill>
                  <a:schemeClr val="bg1"/>
                </a:solidFill>
                <a:latin typeface="Arabic Typesetting" pitchFamily="66" charset="-78"/>
                <a:cs typeface="Arabic Typesetting" pitchFamily="66" charset="-78"/>
              </a:rPr>
              <a:t>عدد</a:t>
            </a:r>
            <a:r>
              <a:rPr lang="fr-FR" sz="4800" b="1" dirty="0" smtClean="0">
                <a:solidFill>
                  <a:schemeClr val="bg1"/>
                </a:solidFill>
                <a:latin typeface="Arabic Typesetting" pitchFamily="66" charset="-78"/>
                <a:cs typeface="Arabic Typesetting" pitchFamily="66" charset="-78"/>
              </a:rPr>
              <a:t> </a:t>
            </a:r>
            <a:r>
              <a:rPr lang="fr-FR" sz="4800" b="1" dirty="0" err="1">
                <a:solidFill>
                  <a:schemeClr val="bg1"/>
                </a:solidFill>
                <a:latin typeface="Arabic Typesetting" pitchFamily="66" charset="-78"/>
                <a:cs typeface="Arabic Typesetting" pitchFamily="66" charset="-78"/>
              </a:rPr>
              <a:t>المشاركين</a:t>
            </a:r>
            <a:endParaRPr lang="ar-MA" sz="4800" b="1" dirty="0">
              <a:solidFill>
                <a:schemeClr val="bg1"/>
              </a:solidFill>
              <a:latin typeface="Arabic Typesetting" pitchFamily="66" charset="-78"/>
              <a:cs typeface="Arabic Typesetting" pitchFamily="66" charset="-78"/>
            </a:endParaRPr>
          </a:p>
        </p:txBody>
      </p:sp>
      <p:sp>
        <p:nvSpPr>
          <p:cNvPr id="86" name="Rectangle 3"/>
          <p:cNvSpPr>
            <a:spLocks noChangeArrowheads="1"/>
          </p:cNvSpPr>
          <p:nvPr/>
        </p:nvSpPr>
        <p:spPr bwMode="gray">
          <a:xfrm>
            <a:off x="6743304" y="2824164"/>
            <a:ext cx="3085306" cy="390525"/>
          </a:xfrm>
          <a:prstGeom prst="rect">
            <a:avLst/>
          </a:prstGeom>
          <a:gradFill rotWithShape="1">
            <a:gsLst>
              <a:gs pos="0">
                <a:srgbClr val="D7D7D7"/>
              </a:gs>
              <a:gs pos="100000">
                <a:srgbClr val="F4F4F4"/>
              </a:gs>
            </a:gsLst>
            <a:lin ang="18900000" scaled="1"/>
          </a:gradFill>
          <a:ln w="9525">
            <a:miter lim="800000"/>
            <a:headEnd/>
            <a:tailEnd/>
          </a:ln>
          <a:scene3d>
            <a:camera prst="legacyPerspectiveTopLeft"/>
            <a:lightRig rig="legacyFlat3" dir="r"/>
          </a:scene3d>
          <a:sp3d extrusionH="1801800" prstMaterial="legacyMatte">
            <a:bevelT w="13500" h="13500" prst="angle"/>
            <a:bevelB w="13500" h="13500" prst="angle"/>
            <a:extrusionClr>
              <a:srgbClr val="D7D7D7"/>
            </a:extrusionClr>
          </a:sp3d>
        </p:spPr>
        <p:txBody>
          <a:bodyPr wrap="none" anchor="ctr">
            <a:flatTx/>
          </a:bodyPr>
          <a:lstStyle/>
          <a:p>
            <a:endParaRPr lang="fr-FR">
              <a:latin typeface="Calibri" pitchFamily="34" charset="0"/>
            </a:endParaRPr>
          </a:p>
        </p:txBody>
      </p:sp>
      <p:sp>
        <p:nvSpPr>
          <p:cNvPr id="91" name="Text Box 10"/>
          <p:cNvSpPr txBox="1">
            <a:spLocks noChangeArrowheads="1"/>
          </p:cNvSpPr>
          <p:nvPr/>
        </p:nvSpPr>
        <p:spPr bwMode="gray">
          <a:xfrm>
            <a:off x="6820694" y="2714624"/>
            <a:ext cx="2923646" cy="584775"/>
          </a:xfrm>
          <a:prstGeom prst="rect">
            <a:avLst/>
          </a:prstGeom>
          <a:noFill/>
          <a:ln w="9525" algn="ctr">
            <a:noFill/>
            <a:miter lim="800000"/>
            <a:headEnd/>
            <a:tailEnd/>
          </a:ln>
        </p:spPr>
        <p:txBody>
          <a:bodyPr wrap="square">
            <a:spAutoFit/>
          </a:bodyPr>
          <a:lstStyle/>
          <a:p>
            <a:pPr algn="ctr">
              <a:spcBef>
                <a:spcPct val="50000"/>
              </a:spcBef>
            </a:pPr>
            <a:r>
              <a:rPr lang="en-US" sz="3200" b="1" dirty="0" err="1">
                <a:solidFill>
                  <a:srgbClr val="080808"/>
                </a:solidFill>
                <a:latin typeface="Arabic Typesetting" pitchFamily="66" charset="-78"/>
                <a:cs typeface="Arabic Typesetting" pitchFamily="66" charset="-78"/>
              </a:rPr>
              <a:t>المستوى</a:t>
            </a:r>
            <a:r>
              <a:rPr lang="en-US" sz="3200" b="1" dirty="0">
                <a:solidFill>
                  <a:srgbClr val="080808"/>
                </a:solidFill>
                <a:latin typeface="Arabic Typesetting" pitchFamily="66" charset="-78"/>
                <a:cs typeface="Arabic Typesetting" pitchFamily="66" charset="-78"/>
              </a:rPr>
              <a:t> </a:t>
            </a:r>
            <a:r>
              <a:rPr lang="ar-MA" sz="3200" b="1" dirty="0" err="1">
                <a:solidFill>
                  <a:srgbClr val="080808"/>
                </a:solidFill>
                <a:latin typeface="Arabic Typesetting" pitchFamily="66" charset="-78"/>
                <a:cs typeface="Arabic Typesetting" pitchFamily="66" charset="-78"/>
              </a:rPr>
              <a:t>الجهوي</a:t>
            </a:r>
            <a:endParaRPr lang="ar-MA" sz="3200" b="1" dirty="0">
              <a:solidFill>
                <a:srgbClr val="080808"/>
              </a:solidFill>
              <a:latin typeface="Arabic Typesetting" pitchFamily="66" charset="-78"/>
              <a:cs typeface="Arabic Typesetting" pitchFamily="66" charset="-78"/>
            </a:endParaRPr>
          </a:p>
        </p:txBody>
      </p:sp>
      <p:sp>
        <p:nvSpPr>
          <p:cNvPr id="92" name="Rectangle 12"/>
          <p:cNvSpPr>
            <a:spLocks noChangeArrowheads="1"/>
          </p:cNvSpPr>
          <p:nvPr/>
        </p:nvSpPr>
        <p:spPr bwMode="black">
          <a:xfrm>
            <a:off x="6858796" y="586786"/>
            <a:ext cx="2619628" cy="584775"/>
          </a:xfrm>
          <a:prstGeom prst="rect">
            <a:avLst/>
          </a:prstGeom>
          <a:noFill/>
          <a:ln w="9525" algn="ctr">
            <a:noFill/>
            <a:miter lim="800000"/>
            <a:headEnd/>
            <a:tailEnd/>
          </a:ln>
        </p:spPr>
        <p:txBody>
          <a:bodyPr wrap="none">
            <a:spAutoFit/>
          </a:bodyPr>
          <a:lstStyle/>
          <a:p>
            <a:pPr rtl="1"/>
            <a:r>
              <a:rPr lang="fr-FR" b="1" dirty="0" smtClean="0">
                <a:solidFill>
                  <a:srgbClr val="C00000"/>
                </a:solidFill>
                <a:latin typeface="Calibri" pitchFamily="34" charset="0"/>
                <a:cs typeface="AL-Mohanad Bold" pitchFamily="2" charset="-78"/>
              </a:rPr>
              <a:t>   </a:t>
            </a:r>
            <a:r>
              <a:rPr lang="ar-MA" b="1" dirty="0" smtClean="0">
                <a:solidFill>
                  <a:srgbClr val="C00000"/>
                </a:solidFill>
                <a:latin typeface="Calibri" pitchFamily="34" charset="0"/>
                <a:cs typeface="AL-Mohanad Bold" pitchFamily="2" charset="-78"/>
              </a:rPr>
              <a:t> </a:t>
            </a:r>
            <a:r>
              <a:rPr lang="fr-FR" b="1" dirty="0">
                <a:solidFill>
                  <a:srgbClr val="0070C0"/>
                </a:solidFill>
                <a:cs typeface="+mj-cs"/>
              </a:rPr>
              <a:t>12 963</a:t>
            </a:r>
            <a:r>
              <a:rPr lang="ar-MA" b="1" dirty="0">
                <a:solidFill>
                  <a:srgbClr val="0070C0"/>
                </a:solidFill>
                <a:cs typeface="+mj-cs"/>
              </a:rPr>
              <a:t> </a:t>
            </a:r>
            <a:r>
              <a:rPr lang="ar-MA" sz="3200" b="1" dirty="0" smtClean="0">
                <a:latin typeface="Arabic Typesetting" pitchFamily="66" charset="-78"/>
                <a:cs typeface="Arabic Typesetting" pitchFamily="66" charset="-78"/>
              </a:rPr>
              <a:t>مشارك </a:t>
            </a:r>
            <a:r>
              <a:rPr lang="fr-FR" sz="3200" b="1" dirty="0" err="1" smtClean="0">
                <a:latin typeface="Arabic Typesetting" pitchFamily="66" charset="-78"/>
                <a:cs typeface="Arabic Typesetting" pitchFamily="66" charset="-78"/>
              </a:rPr>
              <a:t>ومشاركة</a:t>
            </a:r>
            <a:endParaRPr lang="en-US" sz="3200" b="1" dirty="0">
              <a:latin typeface="Arabic Typesetting" pitchFamily="66" charset="-78"/>
              <a:cs typeface="Arabic Typesetting" pitchFamily="66" charset="-78"/>
            </a:endParaRPr>
          </a:p>
        </p:txBody>
      </p:sp>
      <p:grpSp>
        <p:nvGrpSpPr>
          <p:cNvPr id="2" name="Group 21"/>
          <p:cNvGrpSpPr>
            <a:grpSpLocks/>
          </p:cNvGrpSpPr>
          <p:nvPr/>
        </p:nvGrpSpPr>
        <p:grpSpPr bwMode="auto">
          <a:xfrm>
            <a:off x="8291116" y="1142984"/>
            <a:ext cx="918398" cy="1552591"/>
            <a:chOff x="2111" y="2247"/>
            <a:chExt cx="592" cy="1034"/>
          </a:xfrm>
        </p:grpSpPr>
        <p:sp>
          <p:nvSpPr>
            <p:cNvPr id="95" name="Freeform 22"/>
            <p:cNvSpPr>
              <a:spLocks/>
            </p:cNvSpPr>
            <p:nvPr/>
          </p:nvSpPr>
          <p:spPr bwMode="gray">
            <a:xfrm>
              <a:off x="2111" y="2449"/>
              <a:ext cx="592" cy="832"/>
            </a:xfrm>
            <a:custGeom>
              <a:avLst/>
              <a:gdLst/>
              <a:ahLst/>
              <a:cxnLst>
                <a:cxn ang="0">
                  <a:pos x="168" y="1"/>
                </a:cxn>
                <a:cxn ang="0">
                  <a:pos x="148" y="33"/>
                </a:cxn>
                <a:cxn ang="0">
                  <a:pos x="127" y="1"/>
                </a:cxn>
                <a:cxn ang="0">
                  <a:pos x="70" y="17"/>
                </a:cxn>
                <a:cxn ang="0">
                  <a:pos x="1" y="174"/>
                </a:cxn>
                <a:cxn ang="0">
                  <a:pos x="36" y="213"/>
                </a:cxn>
                <a:cxn ang="0">
                  <a:pos x="86" y="57"/>
                </a:cxn>
                <a:cxn ang="0">
                  <a:pos x="14" y="411"/>
                </a:cxn>
                <a:cxn ang="0">
                  <a:pos x="34" y="466"/>
                </a:cxn>
                <a:cxn ang="0">
                  <a:pos x="133" y="440"/>
                </a:cxn>
                <a:cxn ang="0">
                  <a:pos x="147" y="232"/>
                </a:cxn>
                <a:cxn ang="0">
                  <a:pos x="169" y="439"/>
                </a:cxn>
                <a:cxn ang="0">
                  <a:pos x="262" y="468"/>
                </a:cxn>
                <a:cxn ang="0">
                  <a:pos x="282" y="407"/>
                </a:cxn>
                <a:cxn ang="0">
                  <a:pos x="210" y="57"/>
                </a:cxn>
                <a:cxn ang="0">
                  <a:pos x="230" y="135"/>
                </a:cxn>
                <a:cxn ang="0">
                  <a:pos x="281" y="236"/>
                </a:cxn>
                <a:cxn ang="0">
                  <a:pos x="295" y="162"/>
                </a:cxn>
                <a:cxn ang="0">
                  <a:pos x="216" y="8"/>
                </a:cxn>
                <a:cxn ang="0">
                  <a:pos x="168" y="1"/>
                </a:cxn>
              </a:cxnLst>
              <a:rect l="0" t="0" r="r" b="b"/>
              <a:pathLst>
                <a:path w="320" h="479">
                  <a:moveTo>
                    <a:pt x="168" y="1"/>
                  </a:moveTo>
                  <a:cubicBezTo>
                    <a:pt x="165" y="15"/>
                    <a:pt x="154" y="34"/>
                    <a:pt x="148" y="33"/>
                  </a:cubicBezTo>
                  <a:cubicBezTo>
                    <a:pt x="141" y="33"/>
                    <a:pt x="133" y="15"/>
                    <a:pt x="127" y="1"/>
                  </a:cubicBezTo>
                  <a:cubicBezTo>
                    <a:pt x="105" y="0"/>
                    <a:pt x="88" y="5"/>
                    <a:pt x="70" y="17"/>
                  </a:cubicBezTo>
                  <a:cubicBezTo>
                    <a:pt x="57" y="32"/>
                    <a:pt x="0" y="165"/>
                    <a:pt x="1" y="174"/>
                  </a:cubicBezTo>
                  <a:cubicBezTo>
                    <a:pt x="1" y="183"/>
                    <a:pt x="3" y="212"/>
                    <a:pt x="36" y="213"/>
                  </a:cubicBezTo>
                  <a:cubicBezTo>
                    <a:pt x="63" y="197"/>
                    <a:pt x="86" y="57"/>
                    <a:pt x="86" y="57"/>
                  </a:cubicBezTo>
                  <a:cubicBezTo>
                    <a:pt x="79" y="92"/>
                    <a:pt x="14" y="411"/>
                    <a:pt x="14" y="411"/>
                  </a:cubicBezTo>
                  <a:cubicBezTo>
                    <a:pt x="9" y="452"/>
                    <a:pt x="24" y="464"/>
                    <a:pt x="34" y="466"/>
                  </a:cubicBezTo>
                  <a:cubicBezTo>
                    <a:pt x="55" y="471"/>
                    <a:pt x="114" y="479"/>
                    <a:pt x="133" y="440"/>
                  </a:cubicBezTo>
                  <a:cubicBezTo>
                    <a:pt x="152" y="401"/>
                    <a:pt x="141" y="232"/>
                    <a:pt x="147" y="232"/>
                  </a:cubicBezTo>
                  <a:cubicBezTo>
                    <a:pt x="153" y="232"/>
                    <a:pt x="150" y="400"/>
                    <a:pt x="169" y="439"/>
                  </a:cubicBezTo>
                  <a:cubicBezTo>
                    <a:pt x="188" y="478"/>
                    <a:pt x="243" y="473"/>
                    <a:pt x="262" y="468"/>
                  </a:cubicBezTo>
                  <a:cubicBezTo>
                    <a:pt x="272" y="462"/>
                    <a:pt x="292" y="459"/>
                    <a:pt x="282" y="407"/>
                  </a:cubicBezTo>
                  <a:lnTo>
                    <a:pt x="210" y="57"/>
                  </a:lnTo>
                  <a:cubicBezTo>
                    <a:pt x="201" y="12"/>
                    <a:pt x="218" y="105"/>
                    <a:pt x="230" y="135"/>
                  </a:cubicBezTo>
                  <a:cubicBezTo>
                    <a:pt x="242" y="165"/>
                    <a:pt x="242" y="254"/>
                    <a:pt x="281" y="236"/>
                  </a:cubicBezTo>
                  <a:cubicBezTo>
                    <a:pt x="320" y="218"/>
                    <a:pt x="299" y="180"/>
                    <a:pt x="295" y="162"/>
                  </a:cubicBezTo>
                  <a:cubicBezTo>
                    <a:pt x="288" y="150"/>
                    <a:pt x="237" y="17"/>
                    <a:pt x="216" y="8"/>
                  </a:cubicBezTo>
                  <a:cubicBezTo>
                    <a:pt x="183" y="0"/>
                    <a:pt x="168" y="1"/>
                    <a:pt x="168" y="1"/>
                  </a:cubicBezTo>
                  <a:close/>
                </a:path>
              </a:pathLst>
            </a:custGeom>
            <a:ln>
              <a:headEnd/>
              <a:tailEnd/>
            </a:ln>
          </p:spPr>
          <p:style>
            <a:lnRef idx="0">
              <a:schemeClr val="accent1"/>
            </a:lnRef>
            <a:fillRef idx="3">
              <a:schemeClr val="accent1"/>
            </a:fillRef>
            <a:effectRef idx="3">
              <a:schemeClr val="accent1"/>
            </a:effectRef>
            <a:fontRef idx="minor">
              <a:schemeClr val="lt1"/>
            </a:fontRef>
          </p:style>
          <p:txBody>
            <a:bodyPr/>
            <a:lstStyle/>
            <a:p>
              <a:pPr fontAlgn="auto">
                <a:spcBef>
                  <a:spcPts val="0"/>
                </a:spcBef>
                <a:spcAft>
                  <a:spcPts val="0"/>
                </a:spcAft>
                <a:defRPr/>
              </a:pPr>
              <a:endParaRPr lang="fr-FR">
                <a:latin typeface="+mn-lt"/>
                <a:cs typeface="+mn-cs"/>
              </a:endParaRPr>
            </a:p>
          </p:txBody>
        </p:sp>
        <p:sp>
          <p:nvSpPr>
            <p:cNvPr id="96" name="Oval 23"/>
            <p:cNvSpPr>
              <a:spLocks noChangeArrowheads="1"/>
            </p:cNvSpPr>
            <p:nvPr/>
          </p:nvSpPr>
          <p:spPr bwMode="gray">
            <a:xfrm flipH="1">
              <a:off x="2286" y="2247"/>
              <a:ext cx="199" cy="215"/>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fontAlgn="auto">
                <a:spcBef>
                  <a:spcPts val="0"/>
                </a:spcBef>
                <a:spcAft>
                  <a:spcPts val="0"/>
                </a:spcAft>
                <a:defRPr/>
              </a:pPr>
              <a:endParaRPr lang="fr-FR">
                <a:latin typeface="+mn-lt"/>
                <a:cs typeface="+mn-cs"/>
              </a:endParaRPr>
            </a:p>
          </p:txBody>
        </p:sp>
      </p:grpSp>
      <p:sp>
        <p:nvSpPr>
          <p:cNvPr id="97" name="Text Box 24"/>
          <p:cNvSpPr txBox="1">
            <a:spLocks noChangeArrowheads="1"/>
          </p:cNvSpPr>
          <p:nvPr/>
        </p:nvSpPr>
        <p:spPr bwMode="gray">
          <a:xfrm>
            <a:off x="8315194" y="1630353"/>
            <a:ext cx="945885" cy="400110"/>
          </a:xfrm>
          <a:prstGeom prst="rect">
            <a:avLst/>
          </a:prstGeom>
          <a:noFill/>
          <a:ln w="9525" algn="ctr">
            <a:noFill/>
            <a:miter lim="800000"/>
            <a:headEnd/>
            <a:tailEnd/>
          </a:ln>
        </p:spPr>
        <p:txBody>
          <a:bodyPr>
            <a:spAutoFit/>
          </a:bodyPr>
          <a:lstStyle/>
          <a:p>
            <a:pPr algn="ctr">
              <a:spcBef>
                <a:spcPct val="50000"/>
              </a:spcBef>
            </a:pPr>
            <a:r>
              <a:rPr lang="en-US" b="1" dirty="0" smtClean="0">
                <a:solidFill>
                  <a:srgbClr val="FEFEFE"/>
                </a:solidFill>
                <a:latin typeface="Calibri" pitchFamily="34" charset="0"/>
              </a:rPr>
              <a:t>68%</a:t>
            </a:r>
            <a:endParaRPr lang="en-US" b="1" dirty="0">
              <a:solidFill>
                <a:srgbClr val="FEFEFE"/>
              </a:solidFill>
              <a:latin typeface="Calibri" pitchFamily="34" charset="0"/>
            </a:endParaRPr>
          </a:p>
        </p:txBody>
      </p:sp>
      <p:grpSp>
        <p:nvGrpSpPr>
          <p:cNvPr id="3" name="Group 33"/>
          <p:cNvGrpSpPr>
            <a:grpSpLocks/>
          </p:cNvGrpSpPr>
          <p:nvPr/>
        </p:nvGrpSpPr>
        <p:grpSpPr bwMode="auto">
          <a:xfrm>
            <a:off x="6870568" y="1142985"/>
            <a:ext cx="1023296" cy="1576405"/>
            <a:chOff x="4466" y="2053"/>
            <a:chExt cx="590" cy="1177"/>
          </a:xfrm>
        </p:grpSpPr>
        <p:sp>
          <p:nvSpPr>
            <p:cNvPr id="99" name="Freeform 34"/>
            <p:cNvSpPr>
              <a:spLocks/>
            </p:cNvSpPr>
            <p:nvPr/>
          </p:nvSpPr>
          <p:spPr bwMode="gray">
            <a:xfrm>
              <a:off x="4466" y="2259"/>
              <a:ext cx="590" cy="971"/>
            </a:xfrm>
            <a:custGeom>
              <a:avLst/>
              <a:gdLst/>
              <a:ahLst/>
              <a:cxnLst>
                <a:cxn ang="0">
                  <a:pos x="284" y="59"/>
                </a:cxn>
                <a:cxn ang="0">
                  <a:pos x="364" y="7"/>
                </a:cxn>
                <a:cxn ang="0">
                  <a:pos x="446" y="52"/>
                </a:cxn>
                <a:cxn ang="0">
                  <a:pos x="512" y="216"/>
                </a:cxn>
                <a:cxn ang="0">
                  <a:pos x="532" y="417"/>
                </a:cxn>
                <a:cxn ang="0">
                  <a:pos x="450" y="305"/>
                </a:cxn>
                <a:cxn ang="0">
                  <a:pos x="398" y="118"/>
                </a:cxn>
                <a:cxn ang="0">
                  <a:pos x="490" y="497"/>
                </a:cxn>
                <a:cxn ang="0">
                  <a:pos x="388" y="531"/>
                </a:cxn>
                <a:cxn ang="0">
                  <a:pos x="412" y="817"/>
                </a:cxn>
                <a:cxn ang="0">
                  <a:pos x="366" y="967"/>
                </a:cxn>
                <a:cxn ang="0">
                  <a:pos x="308" y="832"/>
                </a:cxn>
                <a:cxn ang="0">
                  <a:pos x="290" y="549"/>
                </a:cxn>
                <a:cxn ang="0">
                  <a:pos x="264" y="801"/>
                </a:cxn>
                <a:cxn ang="0">
                  <a:pos x="189" y="962"/>
                </a:cxn>
                <a:cxn ang="0">
                  <a:pos x="151" y="804"/>
                </a:cxn>
                <a:cxn ang="0">
                  <a:pos x="184" y="525"/>
                </a:cxn>
                <a:cxn ang="0">
                  <a:pos x="84" y="505"/>
                </a:cxn>
                <a:cxn ang="0">
                  <a:pos x="170" y="118"/>
                </a:cxn>
                <a:cxn ang="0">
                  <a:pos x="86" y="401"/>
                </a:cxn>
                <a:cxn ang="0">
                  <a:pos x="24" y="303"/>
                </a:cxn>
                <a:cxn ang="0">
                  <a:pos x="140" y="39"/>
                </a:cxn>
                <a:cxn ang="0">
                  <a:pos x="212" y="13"/>
                </a:cxn>
                <a:cxn ang="0">
                  <a:pos x="284" y="59"/>
                </a:cxn>
              </a:cxnLst>
              <a:rect l="0" t="0" r="r" b="b"/>
              <a:pathLst>
                <a:path w="590" h="971">
                  <a:moveTo>
                    <a:pt x="284" y="59"/>
                  </a:moveTo>
                  <a:cubicBezTo>
                    <a:pt x="326" y="59"/>
                    <a:pt x="352" y="37"/>
                    <a:pt x="364" y="7"/>
                  </a:cubicBezTo>
                  <a:cubicBezTo>
                    <a:pt x="390" y="2"/>
                    <a:pt x="418" y="17"/>
                    <a:pt x="446" y="52"/>
                  </a:cubicBezTo>
                  <a:cubicBezTo>
                    <a:pt x="470" y="87"/>
                    <a:pt x="498" y="155"/>
                    <a:pt x="512" y="216"/>
                  </a:cubicBezTo>
                  <a:cubicBezTo>
                    <a:pt x="528" y="274"/>
                    <a:pt x="590" y="404"/>
                    <a:pt x="532" y="417"/>
                  </a:cubicBezTo>
                  <a:cubicBezTo>
                    <a:pt x="476" y="430"/>
                    <a:pt x="462" y="364"/>
                    <a:pt x="450" y="305"/>
                  </a:cubicBezTo>
                  <a:cubicBezTo>
                    <a:pt x="430" y="227"/>
                    <a:pt x="398" y="118"/>
                    <a:pt x="398" y="118"/>
                  </a:cubicBezTo>
                  <a:cubicBezTo>
                    <a:pt x="405" y="150"/>
                    <a:pt x="492" y="428"/>
                    <a:pt x="490" y="497"/>
                  </a:cubicBezTo>
                  <a:cubicBezTo>
                    <a:pt x="428" y="523"/>
                    <a:pt x="442" y="516"/>
                    <a:pt x="388" y="531"/>
                  </a:cubicBezTo>
                  <a:cubicBezTo>
                    <a:pt x="394" y="620"/>
                    <a:pt x="405" y="737"/>
                    <a:pt x="412" y="817"/>
                  </a:cubicBezTo>
                  <a:cubicBezTo>
                    <a:pt x="414" y="865"/>
                    <a:pt x="438" y="963"/>
                    <a:pt x="366" y="967"/>
                  </a:cubicBezTo>
                  <a:cubicBezTo>
                    <a:pt x="294" y="971"/>
                    <a:pt x="318" y="915"/>
                    <a:pt x="308" y="832"/>
                  </a:cubicBezTo>
                  <a:lnTo>
                    <a:pt x="290" y="549"/>
                  </a:lnTo>
                  <a:lnTo>
                    <a:pt x="264" y="801"/>
                  </a:lnTo>
                  <a:cubicBezTo>
                    <a:pt x="250" y="879"/>
                    <a:pt x="256" y="960"/>
                    <a:pt x="189" y="962"/>
                  </a:cubicBezTo>
                  <a:cubicBezTo>
                    <a:pt x="122" y="964"/>
                    <a:pt x="149" y="840"/>
                    <a:pt x="151" y="804"/>
                  </a:cubicBezTo>
                  <a:cubicBezTo>
                    <a:pt x="153" y="768"/>
                    <a:pt x="184" y="579"/>
                    <a:pt x="184" y="525"/>
                  </a:cubicBezTo>
                  <a:cubicBezTo>
                    <a:pt x="134" y="515"/>
                    <a:pt x="84" y="505"/>
                    <a:pt x="84" y="505"/>
                  </a:cubicBezTo>
                  <a:lnTo>
                    <a:pt x="170" y="118"/>
                  </a:lnTo>
                  <a:cubicBezTo>
                    <a:pt x="170" y="101"/>
                    <a:pt x="110" y="370"/>
                    <a:pt x="86" y="401"/>
                  </a:cubicBezTo>
                  <a:cubicBezTo>
                    <a:pt x="62" y="433"/>
                    <a:pt x="0" y="397"/>
                    <a:pt x="24" y="303"/>
                  </a:cubicBezTo>
                  <a:cubicBezTo>
                    <a:pt x="34" y="263"/>
                    <a:pt x="124" y="55"/>
                    <a:pt x="140" y="39"/>
                  </a:cubicBezTo>
                  <a:cubicBezTo>
                    <a:pt x="156" y="23"/>
                    <a:pt x="160" y="0"/>
                    <a:pt x="212" y="13"/>
                  </a:cubicBezTo>
                  <a:cubicBezTo>
                    <a:pt x="238" y="41"/>
                    <a:pt x="242" y="59"/>
                    <a:pt x="284" y="59"/>
                  </a:cubicBezTo>
                  <a:close/>
                </a:path>
              </a:pathLst>
            </a:custGeom>
            <a:ln>
              <a:headEnd/>
              <a:tailEnd/>
            </a:ln>
          </p:spPr>
          <p:style>
            <a:lnRef idx="0">
              <a:schemeClr val="accent6"/>
            </a:lnRef>
            <a:fillRef idx="3">
              <a:schemeClr val="accent6"/>
            </a:fillRef>
            <a:effectRef idx="3">
              <a:schemeClr val="accent6"/>
            </a:effectRef>
            <a:fontRef idx="minor">
              <a:schemeClr val="lt1"/>
            </a:fontRef>
          </p:style>
          <p:txBody>
            <a:bodyPr/>
            <a:lstStyle/>
            <a:p>
              <a:pPr fontAlgn="auto">
                <a:spcBef>
                  <a:spcPts val="0"/>
                </a:spcBef>
                <a:spcAft>
                  <a:spcPts val="0"/>
                </a:spcAft>
                <a:defRPr/>
              </a:pPr>
              <a:endParaRPr lang="fr-FR">
                <a:latin typeface="+mn-lt"/>
                <a:cs typeface="+mn-cs"/>
              </a:endParaRPr>
            </a:p>
          </p:txBody>
        </p:sp>
        <p:sp>
          <p:nvSpPr>
            <p:cNvPr id="100" name="Oval 35"/>
            <p:cNvSpPr>
              <a:spLocks noChangeArrowheads="1"/>
            </p:cNvSpPr>
            <p:nvPr/>
          </p:nvSpPr>
          <p:spPr bwMode="gray">
            <a:xfrm>
              <a:off x="4641" y="2053"/>
              <a:ext cx="213" cy="225"/>
            </a:xfrm>
            <a:prstGeom prst="ellipse">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fontAlgn="auto">
                <a:spcBef>
                  <a:spcPts val="0"/>
                </a:spcBef>
                <a:spcAft>
                  <a:spcPts val="0"/>
                </a:spcAft>
                <a:defRPr/>
              </a:pPr>
              <a:endParaRPr lang="fr-FR">
                <a:latin typeface="+mn-lt"/>
                <a:cs typeface="+mn-cs"/>
              </a:endParaRPr>
            </a:p>
          </p:txBody>
        </p:sp>
      </p:grpSp>
      <p:sp>
        <p:nvSpPr>
          <p:cNvPr id="105" name="Text Box 40"/>
          <p:cNvSpPr txBox="1">
            <a:spLocks noChangeArrowheads="1"/>
          </p:cNvSpPr>
          <p:nvPr/>
        </p:nvSpPr>
        <p:spPr bwMode="gray">
          <a:xfrm>
            <a:off x="6946240" y="1643064"/>
            <a:ext cx="760148" cy="400110"/>
          </a:xfrm>
          <a:prstGeom prst="rect">
            <a:avLst/>
          </a:prstGeom>
          <a:noFill/>
          <a:ln w="9525" algn="ctr">
            <a:noFill/>
            <a:miter lim="800000"/>
            <a:headEnd/>
            <a:tailEnd/>
          </a:ln>
        </p:spPr>
        <p:txBody>
          <a:bodyPr>
            <a:spAutoFit/>
          </a:bodyPr>
          <a:lstStyle/>
          <a:p>
            <a:pPr algn="ctr">
              <a:spcBef>
                <a:spcPct val="50000"/>
              </a:spcBef>
            </a:pPr>
            <a:r>
              <a:rPr lang="en-US" b="1" dirty="0" smtClean="0">
                <a:solidFill>
                  <a:srgbClr val="FEFEFE"/>
                </a:solidFill>
                <a:latin typeface="Calibri" pitchFamily="34" charset="0"/>
              </a:rPr>
              <a:t>32%</a:t>
            </a:r>
            <a:endParaRPr lang="en-US" b="1" dirty="0">
              <a:solidFill>
                <a:srgbClr val="FEFEFE"/>
              </a:solidFill>
              <a:latin typeface="Calibri" pitchFamily="34" charset="0"/>
            </a:endParaRPr>
          </a:p>
        </p:txBody>
      </p:sp>
      <p:grpSp>
        <p:nvGrpSpPr>
          <p:cNvPr id="5" name="Group 5"/>
          <p:cNvGrpSpPr>
            <a:grpSpLocks/>
          </p:cNvGrpSpPr>
          <p:nvPr/>
        </p:nvGrpSpPr>
        <p:grpSpPr bwMode="auto">
          <a:xfrm>
            <a:off x="8126040" y="4000505"/>
            <a:ext cx="1006084" cy="1474545"/>
            <a:chOff x="2111" y="2247"/>
            <a:chExt cx="592" cy="1034"/>
          </a:xfrm>
        </p:grpSpPr>
        <p:sp>
          <p:nvSpPr>
            <p:cNvPr id="111" name="Freeform 6"/>
            <p:cNvSpPr>
              <a:spLocks/>
            </p:cNvSpPr>
            <p:nvPr/>
          </p:nvSpPr>
          <p:spPr bwMode="gray">
            <a:xfrm>
              <a:off x="2111" y="2448"/>
              <a:ext cx="592" cy="833"/>
            </a:xfrm>
            <a:custGeom>
              <a:avLst/>
              <a:gdLst/>
              <a:ahLst/>
              <a:cxnLst>
                <a:cxn ang="0">
                  <a:pos x="168" y="1"/>
                </a:cxn>
                <a:cxn ang="0">
                  <a:pos x="148" y="33"/>
                </a:cxn>
                <a:cxn ang="0">
                  <a:pos x="127" y="1"/>
                </a:cxn>
                <a:cxn ang="0">
                  <a:pos x="70" y="17"/>
                </a:cxn>
                <a:cxn ang="0">
                  <a:pos x="1" y="174"/>
                </a:cxn>
                <a:cxn ang="0">
                  <a:pos x="36" y="213"/>
                </a:cxn>
                <a:cxn ang="0">
                  <a:pos x="86" y="57"/>
                </a:cxn>
                <a:cxn ang="0">
                  <a:pos x="14" y="411"/>
                </a:cxn>
                <a:cxn ang="0">
                  <a:pos x="34" y="466"/>
                </a:cxn>
                <a:cxn ang="0">
                  <a:pos x="133" y="440"/>
                </a:cxn>
                <a:cxn ang="0">
                  <a:pos x="147" y="232"/>
                </a:cxn>
                <a:cxn ang="0">
                  <a:pos x="169" y="439"/>
                </a:cxn>
                <a:cxn ang="0">
                  <a:pos x="262" y="468"/>
                </a:cxn>
                <a:cxn ang="0">
                  <a:pos x="282" y="407"/>
                </a:cxn>
                <a:cxn ang="0">
                  <a:pos x="210" y="57"/>
                </a:cxn>
                <a:cxn ang="0">
                  <a:pos x="230" y="135"/>
                </a:cxn>
                <a:cxn ang="0">
                  <a:pos x="281" y="236"/>
                </a:cxn>
                <a:cxn ang="0">
                  <a:pos x="295" y="162"/>
                </a:cxn>
                <a:cxn ang="0">
                  <a:pos x="216" y="8"/>
                </a:cxn>
                <a:cxn ang="0">
                  <a:pos x="168" y="1"/>
                </a:cxn>
              </a:cxnLst>
              <a:rect l="0" t="0" r="r" b="b"/>
              <a:pathLst>
                <a:path w="320" h="479">
                  <a:moveTo>
                    <a:pt x="168" y="1"/>
                  </a:moveTo>
                  <a:cubicBezTo>
                    <a:pt x="165" y="15"/>
                    <a:pt x="154" y="34"/>
                    <a:pt x="148" y="33"/>
                  </a:cubicBezTo>
                  <a:cubicBezTo>
                    <a:pt x="141" y="33"/>
                    <a:pt x="133" y="15"/>
                    <a:pt x="127" y="1"/>
                  </a:cubicBezTo>
                  <a:cubicBezTo>
                    <a:pt x="105" y="0"/>
                    <a:pt x="88" y="5"/>
                    <a:pt x="70" y="17"/>
                  </a:cubicBezTo>
                  <a:cubicBezTo>
                    <a:pt x="57" y="32"/>
                    <a:pt x="0" y="165"/>
                    <a:pt x="1" y="174"/>
                  </a:cubicBezTo>
                  <a:cubicBezTo>
                    <a:pt x="1" y="183"/>
                    <a:pt x="3" y="212"/>
                    <a:pt x="36" y="213"/>
                  </a:cubicBezTo>
                  <a:cubicBezTo>
                    <a:pt x="63" y="197"/>
                    <a:pt x="86" y="57"/>
                    <a:pt x="86" y="57"/>
                  </a:cubicBezTo>
                  <a:cubicBezTo>
                    <a:pt x="79" y="92"/>
                    <a:pt x="14" y="411"/>
                    <a:pt x="14" y="411"/>
                  </a:cubicBezTo>
                  <a:cubicBezTo>
                    <a:pt x="9" y="452"/>
                    <a:pt x="24" y="464"/>
                    <a:pt x="34" y="466"/>
                  </a:cubicBezTo>
                  <a:cubicBezTo>
                    <a:pt x="55" y="471"/>
                    <a:pt x="114" y="479"/>
                    <a:pt x="133" y="440"/>
                  </a:cubicBezTo>
                  <a:cubicBezTo>
                    <a:pt x="152" y="401"/>
                    <a:pt x="141" y="232"/>
                    <a:pt x="147" y="232"/>
                  </a:cubicBezTo>
                  <a:cubicBezTo>
                    <a:pt x="153" y="232"/>
                    <a:pt x="150" y="400"/>
                    <a:pt x="169" y="439"/>
                  </a:cubicBezTo>
                  <a:cubicBezTo>
                    <a:pt x="188" y="478"/>
                    <a:pt x="243" y="473"/>
                    <a:pt x="262" y="468"/>
                  </a:cubicBezTo>
                  <a:cubicBezTo>
                    <a:pt x="272" y="462"/>
                    <a:pt x="292" y="459"/>
                    <a:pt x="282" y="407"/>
                  </a:cubicBezTo>
                  <a:lnTo>
                    <a:pt x="210" y="57"/>
                  </a:lnTo>
                  <a:cubicBezTo>
                    <a:pt x="201" y="12"/>
                    <a:pt x="218" y="105"/>
                    <a:pt x="230" y="135"/>
                  </a:cubicBezTo>
                  <a:cubicBezTo>
                    <a:pt x="242" y="165"/>
                    <a:pt x="242" y="254"/>
                    <a:pt x="281" y="236"/>
                  </a:cubicBezTo>
                  <a:cubicBezTo>
                    <a:pt x="320" y="218"/>
                    <a:pt x="299" y="180"/>
                    <a:pt x="295" y="162"/>
                  </a:cubicBezTo>
                  <a:cubicBezTo>
                    <a:pt x="288" y="150"/>
                    <a:pt x="237" y="17"/>
                    <a:pt x="216" y="8"/>
                  </a:cubicBezTo>
                  <a:cubicBezTo>
                    <a:pt x="183" y="0"/>
                    <a:pt x="168" y="1"/>
                    <a:pt x="168" y="1"/>
                  </a:cubicBezTo>
                  <a:close/>
                </a:path>
              </a:pathLst>
            </a:custGeom>
            <a:ln>
              <a:headEnd/>
              <a:tailEnd/>
            </a:ln>
          </p:spPr>
          <p:style>
            <a:lnRef idx="0">
              <a:schemeClr val="accent1"/>
            </a:lnRef>
            <a:fillRef idx="3">
              <a:schemeClr val="accent1"/>
            </a:fillRef>
            <a:effectRef idx="3">
              <a:schemeClr val="accent1"/>
            </a:effectRef>
            <a:fontRef idx="minor">
              <a:schemeClr val="lt1"/>
            </a:fontRef>
          </p:style>
          <p:txBody>
            <a:bodyPr/>
            <a:lstStyle/>
            <a:p>
              <a:pPr fontAlgn="auto">
                <a:spcBef>
                  <a:spcPts val="0"/>
                </a:spcBef>
                <a:spcAft>
                  <a:spcPts val="0"/>
                </a:spcAft>
                <a:defRPr/>
              </a:pPr>
              <a:endParaRPr lang="fr-FR">
                <a:latin typeface="+mn-lt"/>
                <a:cs typeface="+mn-cs"/>
              </a:endParaRPr>
            </a:p>
          </p:txBody>
        </p:sp>
        <p:sp>
          <p:nvSpPr>
            <p:cNvPr id="112" name="Oval 7"/>
            <p:cNvSpPr>
              <a:spLocks noChangeArrowheads="1"/>
            </p:cNvSpPr>
            <p:nvPr/>
          </p:nvSpPr>
          <p:spPr bwMode="gray">
            <a:xfrm flipH="1">
              <a:off x="2286" y="2247"/>
              <a:ext cx="199" cy="216"/>
            </a:xfrm>
            <a:prstGeom prst="ellipse">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fontAlgn="auto">
                <a:spcBef>
                  <a:spcPts val="0"/>
                </a:spcBef>
                <a:spcAft>
                  <a:spcPts val="0"/>
                </a:spcAft>
                <a:defRPr/>
              </a:pPr>
              <a:endParaRPr lang="fr-FR">
                <a:latin typeface="+mn-lt"/>
                <a:cs typeface="+mn-cs"/>
              </a:endParaRPr>
            </a:p>
          </p:txBody>
        </p:sp>
      </p:grpSp>
      <p:sp>
        <p:nvSpPr>
          <p:cNvPr id="113" name="Text Box 17"/>
          <p:cNvSpPr txBox="1">
            <a:spLocks noChangeArrowheads="1"/>
          </p:cNvSpPr>
          <p:nvPr/>
        </p:nvSpPr>
        <p:spPr bwMode="gray">
          <a:xfrm>
            <a:off x="8280820" y="4572008"/>
            <a:ext cx="710275" cy="336550"/>
          </a:xfrm>
          <a:prstGeom prst="rect">
            <a:avLst/>
          </a:prstGeom>
          <a:noFill/>
          <a:ln w="9525" algn="ctr">
            <a:noFill/>
            <a:miter lim="800000"/>
            <a:headEnd/>
            <a:tailEnd/>
          </a:ln>
        </p:spPr>
        <p:txBody>
          <a:bodyPr>
            <a:spAutoFit/>
          </a:bodyPr>
          <a:lstStyle/>
          <a:p>
            <a:pPr algn="ctr">
              <a:spcBef>
                <a:spcPct val="50000"/>
              </a:spcBef>
            </a:pPr>
            <a:r>
              <a:rPr lang="en-US" sz="1600" b="1" dirty="0">
                <a:solidFill>
                  <a:srgbClr val="FEFEFE"/>
                </a:solidFill>
                <a:latin typeface="Calibri" pitchFamily="34" charset="0"/>
              </a:rPr>
              <a:t>81%</a:t>
            </a:r>
          </a:p>
        </p:txBody>
      </p:sp>
      <p:grpSp>
        <p:nvGrpSpPr>
          <p:cNvPr id="6" name="Group 36"/>
          <p:cNvGrpSpPr>
            <a:grpSpLocks/>
          </p:cNvGrpSpPr>
          <p:nvPr/>
        </p:nvGrpSpPr>
        <p:grpSpPr bwMode="auto">
          <a:xfrm>
            <a:off x="6810390" y="4000504"/>
            <a:ext cx="1083475" cy="1428746"/>
            <a:chOff x="4466" y="2053"/>
            <a:chExt cx="590" cy="1177"/>
          </a:xfrm>
        </p:grpSpPr>
        <p:sp>
          <p:nvSpPr>
            <p:cNvPr id="115" name="Freeform 37"/>
            <p:cNvSpPr>
              <a:spLocks/>
            </p:cNvSpPr>
            <p:nvPr/>
          </p:nvSpPr>
          <p:spPr bwMode="gray">
            <a:xfrm>
              <a:off x="4466" y="2258"/>
              <a:ext cx="590" cy="972"/>
            </a:xfrm>
            <a:custGeom>
              <a:avLst/>
              <a:gdLst/>
              <a:ahLst/>
              <a:cxnLst>
                <a:cxn ang="0">
                  <a:pos x="284" y="59"/>
                </a:cxn>
                <a:cxn ang="0">
                  <a:pos x="364" y="7"/>
                </a:cxn>
                <a:cxn ang="0">
                  <a:pos x="446" y="52"/>
                </a:cxn>
                <a:cxn ang="0">
                  <a:pos x="512" y="216"/>
                </a:cxn>
                <a:cxn ang="0">
                  <a:pos x="532" y="417"/>
                </a:cxn>
                <a:cxn ang="0">
                  <a:pos x="450" y="305"/>
                </a:cxn>
                <a:cxn ang="0">
                  <a:pos x="398" y="118"/>
                </a:cxn>
                <a:cxn ang="0">
                  <a:pos x="490" y="497"/>
                </a:cxn>
                <a:cxn ang="0">
                  <a:pos x="388" y="531"/>
                </a:cxn>
                <a:cxn ang="0">
                  <a:pos x="412" y="817"/>
                </a:cxn>
                <a:cxn ang="0">
                  <a:pos x="366" y="967"/>
                </a:cxn>
                <a:cxn ang="0">
                  <a:pos x="308" y="832"/>
                </a:cxn>
                <a:cxn ang="0">
                  <a:pos x="290" y="549"/>
                </a:cxn>
                <a:cxn ang="0">
                  <a:pos x="264" y="801"/>
                </a:cxn>
                <a:cxn ang="0">
                  <a:pos x="189" y="962"/>
                </a:cxn>
                <a:cxn ang="0">
                  <a:pos x="151" y="804"/>
                </a:cxn>
                <a:cxn ang="0">
                  <a:pos x="184" y="525"/>
                </a:cxn>
                <a:cxn ang="0">
                  <a:pos x="84" y="505"/>
                </a:cxn>
                <a:cxn ang="0">
                  <a:pos x="170" y="118"/>
                </a:cxn>
                <a:cxn ang="0">
                  <a:pos x="86" y="401"/>
                </a:cxn>
                <a:cxn ang="0">
                  <a:pos x="24" y="303"/>
                </a:cxn>
                <a:cxn ang="0">
                  <a:pos x="140" y="39"/>
                </a:cxn>
                <a:cxn ang="0">
                  <a:pos x="212" y="13"/>
                </a:cxn>
                <a:cxn ang="0">
                  <a:pos x="284" y="59"/>
                </a:cxn>
              </a:cxnLst>
              <a:rect l="0" t="0" r="r" b="b"/>
              <a:pathLst>
                <a:path w="590" h="971">
                  <a:moveTo>
                    <a:pt x="284" y="59"/>
                  </a:moveTo>
                  <a:cubicBezTo>
                    <a:pt x="326" y="59"/>
                    <a:pt x="352" y="37"/>
                    <a:pt x="364" y="7"/>
                  </a:cubicBezTo>
                  <a:cubicBezTo>
                    <a:pt x="390" y="2"/>
                    <a:pt x="418" y="17"/>
                    <a:pt x="446" y="52"/>
                  </a:cubicBezTo>
                  <a:cubicBezTo>
                    <a:pt x="470" y="87"/>
                    <a:pt x="498" y="155"/>
                    <a:pt x="512" y="216"/>
                  </a:cubicBezTo>
                  <a:cubicBezTo>
                    <a:pt x="528" y="274"/>
                    <a:pt x="590" y="404"/>
                    <a:pt x="532" y="417"/>
                  </a:cubicBezTo>
                  <a:cubicBezTo>
                    <a:pt x="476" y="430"/>
                    <a:pt x="462" y="364"/>
                    <a:pt x="450" y="305"/>
                  </a:cubicBezTo>
                  <a:cubicBezTo>
                    <a:pt x="430" y="227"/>
                    <a:pt x="398" y="118"/>
                    <a:pt x="398" y="118"/>
                  </a:cubicBezTo>
                  <a:cubicBezTo>
                    <a:pt x="405" y="150"/>
                    <a:pt x="492" y="428"/>
                    <a:pt x="490" y="497"/>
                  </a:cubicBezTo>
                  <a:cubicBezTo>
                    <a:pt x="428" y="523"/>
                    <a:pt x="442" y="516"/>
                    <a:pt x="388" y="531"/>
                  </a:cubicBezTo>
                  <a:cubicBezTo>
                    <a:pt x="394" y="620"/>
                    <a:pt x="405" y="737"/>
                    <a:pt x="412" y="817"/>
                  </a:cubicBezTo>
                  <a:cubicBezTo>
                    <a:pt x="414" y="865"/>
                    <a:pt x="438" y="963"/>
                    <a:pt x="366" y="967"/>
                  </a:cubicBezTo>
                  <a:cubicBezTo>
                    <a:pt x="294" y="971"/>
                    <a:pt x="318" y="915"/>
                    <a:pt x="308" y="832"/>
                  </a:cubicBezTo>
                  <a:lnTo>
                    <a:pt x="290" y="549"/>
                  </a:lnTo>
                  <a:lnTo>
                    <a:pt x="264" y="801"/>
                  </a:lnTo>
                  <a:cubicBezTo>
                    <a:pt x="250" y="879"/>
                    <a:pt x="256" y="960"/>
                    <a:pt x="189" y="962"/>
                  </a:cubicBezTo>
                  <a:cubicBezTo>
                    <a:pt x="122" y="964"/>
                    <a:pt x="149" y="840"/>
                    <a:pt x="151" y="804"/>
                  </a:cubicBezTo>
                  <a:cubicBezTo>
                    <a:pt x="153" y="768"/>
                    <a:pt x="184" y="579"/>
                    <a:pt x="184" y="525"/>
                  </a:cubicBezTo>
                  <a:cubicBezTo>
                    <a:pt x="134" y="515"/>
                    <a:pt x="84" y="505"/>
                    <a:pt x="84" y="505"/>
                  </a:cubicBezTo>
                  <a:lnTo>
                    <a:pt x="170" y="118"/>
                  </a:lnTo>
                  <a:cubicBezTo>
                    <a:pt x="170" y="101"/>
                    <a:pt x="110" y="370"/>
                    <a:pt x="86" y="401"/>
                  </a:cubicBezTo>
                  <a:cubicBezTo>
                    <a:pt x="62" y="433"/>
                    <a:pt x="0" y="397"/>
                    <a:pt x="24" y="303"/>
                  </a:cubicBezTo>
                  <a:cubicBezTo>
                    <a:pt x="34" y="263"/>
                    <a:pt x="124" y="55"/>
                    <a:pt x="140" y="39"/>
                  </a:cubicBezTo>
                  <a:cubicBezTo>
                    <a:pt x="156" y="23"/>
                    <a:pt x="160" y="0"/>
                    <a:pt x="212" y="13"/>
                  </a:cubicBezTo>
                  <a:cubicBezTo>
                    <a:pt x="238" y="41"/>
                    <a:pt x="242" y="59"/>
                    <a:pt x="284" y="59"/>
                  </a:cubicBezTo>
                  <a:close/>
                </a:path>
              </a:pathLst>
            </a:custGeom>
            <a:ln>
              <a:headEnd/>
              <a:tailEnd/>
            </a:ln>
          </p:spPr>
          <p:style>
            <a:lnRef idx="0">
              <a:schemeClr val="accent6"/>
            </a:lnRef>
            <a:fillRef idx="3">
              <a:schemeClr val="accent6"/>
            </a:fillRef>
            <a:effectRef idx="3">
              <a:schemeClr val="accent6"/>
            </a:effectRef>
            <a:fontRef idx="minor">
              <a:schemeClr val="lt1"/>
            </a:fontRef>
          </p:style>
          <p:txBody>
            <a:bodyPr/>
            <a:lstStyle/>
            <a:p>
              <a:pPr fontAlgn="auto">
                <a:spcBef>
                  <a:spcPts val="0"/>
                </a:spcBef>
                <a:spcAft>
                  <a:spcPts val="0"/>
                </a:spcAft>
                <a:defRPr/>
              </a:pPr>
              <a:endParaRPr lang="fr-FR">
                <a:latin typeface="+mn-lt"/>
                <a:cs typeface="+mn-cs"/>
              </a:endParaRPr>
            </a:p>
          </p:txBody>
        </p:sp>
        <p:sp>
          <p:nvSpPr>
            <p:cNvPr id="116" name="Oval 38"/>
            <p:cNvSpPr>
              <a:spLocks noChangeArrowheads="1"/>
            </p:cNvSpPr>
            <p:nvPr/>
          </p:nvSpPr>
          <p:spPr bwMode="gray">
            <a:xfrm>
              <a:off x="4640" y="2053"/>
              <a:ext cx="214" cy="224"/>
            </a:xfrm>
            <a:prstGeom prst="ellipse">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fontAlgn="auto">
                <a:spcBef>
                  <a:spcPts val="0"/>
                </a:spcBef>
                <a:spcAft>
                  <a:spcPts val="0"/>
                </a:spcAft>
                <a:defRPr/>
              </a:pPr>
              <a:endParaRPr lang="fr-FR">
                <a:latin typeface="+mn-lt"/>
                <a:cs typeface="+mn-cs"/>
              </a:endParaRPr>
            </a:p>
          </p:txBody>
        </p:sp>
      </p:grpSp>
      <p:sp>
        <p:nvSpPr>
          <p:cNvPr id="117" name="Text Box 39"/>
          <p:cNvSpPr txBox="1">
            <a:spLocks noChangeArrowheads="1"/>
          </p:cNvSpPr>
          <p:nvPr/>
        </p:nvSpPr>
        <p:spPr bwMode="gray">
          <a:xfrm>
            <a:off x="6927340" y="4429132"/>
            <a:ext cx="734352" cy="338138"/>
          </a:xfrm>
          <a:prstGeom prst="rect">
            <a:avLst/>
          </a:prstGeom>
          <a:noFill/>
          <a:ln w="9525" algn="ctr">
            <a:noFill/>
            <a:miter lim="800000"/>
            <a:headEnd/>
            <a:tailEnd/>
          </a:ln>
        </p:spPr>
        <p:txBody>
          <a:bodyPr>
            <a:spAutoFit/>
          </a:bodyPr>
          <a:lstStyle/>
          <a:p>
            <a:pPr algn="ctr">
              <a:spcBef>
                <a:spcPct val="50000"/>
              </a:spcBef>
            </a:pPr>
            <a:r>
              <a:rPr lang="en-US" sz="1600" b="1" dirty="0">
                <a:solidFill>
                  <a:srgbClr val="FEFEFE"/>
                </a:solidFill>
                <a:latin typeface="Calibri" pitchFamily="34" charset="0"/>
              </a:rPr>
              <a:t>19%</a:t>
            </a:r>
          </a:p>
        </p:txBody>
      </p:sp>
      <p:sp>
        <p:nvSpPr>
          <p:cNvPr id="118" name="Text Box 10"/>
          <p:cNvSpPr txBox="1">
            <a:spLocks noChangeArrowheads="1"/>
          </p:cNvSpPr>
          <p:nvPr/>
        </p:nvSpPr>
        <p:spPr bwMode="gray">
          <a:xfrm>
            <a:off x="6870568" y="5420743"/>
            <a:ext cx="2923646" cy="584775"/>
          </a:xfrm>
          <a:prstGeom prst="rect">
            <a:avLst/>
          </a:prstGeom>
          <a:noFill/>
          <a:ln w="9525" algn="ctr">
            <a:noFill/>
            <a:miter lim="800000"/>
            <a:headEnd/>
            <a:tailEnd/>
          </a:ln>
        </p:spPr>
        <p:txBody>
          <a:bodyPr>
            <a:spAutoFit/>
          </a:bodyPr>
          <a:lstStyle/>
          <a:p>
            <a:pPr algn="ctr">
              <a:spcBef>
                <a:spcPct val="50000"/>
              </a:spcBef>
            </a:pPr>
            <a:r>
              <a:rPr lang="ar-SA" sz="3200" b="1" dirty="0">
                <a:solidFill>
                  <a:srgbClr val="080808"/>
                </a:solidFill>
                <a:latin typeface="Arabic Typesetting" pitchFamily="66" charset="-78"/>
                <a:cs typeface="Arabic Typesetting" pitchFamily="66" charset="-78"/>
              </a:rPr>
              <a:t>المستوى المركزي</a:t>
            </a:r>
            <a:endParaRPr lang="en-US" sz="3200" b="1" dirty="0">
              <a:solidFill>
                <a:srgbClr val="080808"/>
              </a:solidFill>
              <a:latin typeface="Arabic Typesetting" pitchFamily="66" charset="-78"/>
              <a:cs typeface="Arabic Typesetting" pitchFamily="66" charset="-78"/>
            </a:endParaRPr>
          </a:p>
        </p:txBody>
      </p:sp>
      <p:sp>
        <p:nvSpPr>
          <p:cNvPr id="119" name="Rectangle 12"/>
          <p:cNvSpPr>
            <a:spLocks noChangeArrowheads="1"/>
          </p:cNvSpPr>
          <p:nvPr/>
        </p:nvSpPr>
        <p:spPr bwMode="black">
          <a:xfrm>
            <a:off x="7197344" y="3457572"/>
            <a:ext cx="1960793" cy="523220"/>
          </a:xfrm>
          <a:prstGeom prst="rect">
            <a:avLst/>
          </a:prstGeom>
          <a:noFill/>
          <a:ln w="9525" algn="ctr">
            <a:noFill/>
            <a:miter lim="800000"/>
            <a:headEnd/>
            <a:tailEnd/>
          </a:ln>
        </p:spPr>
        <p:txBody>
          <a:bodyPr wrap="none">
            <a:spAutoFit/>
          </a:bodyPr>
          <a:lstStyle/>
          <a:p>
            <a:pPr rtl="1"/>
            <a:r>
              <a:rPr lang="fr-FR" b="1" dirty="0">
                <a:latin typeface="Calibri" pitchFamily="34" charset="0"/>
                <a:cs typeface="AL-Mohanad Bold" pitchFamily="2" charset="-78"/>
              </a:rPr>
              <a:t> </a:t>
            </a:r>
            <a:r>
              <a:rPr lang="fr-FR" sz="2000" b="1" dirty="0">
                <a:solidFill>
                  <a:srgbClr val="0070C0"/>
                </a:solidFill>
                <a:cs typeface="+mj-cs"/>
              </a:rPr>
              <a:t>286</a:t>
            </a:r>
            <a:r>
              <a:rPr lang="fr-FR" b="1" dirty="0">
                <a:solidFill>
                  <a:srgbClr val="C00000"/>
                </a:solidFill>
                <a:latin typeface="Calibri" pitchFamily="34" charset="0"/>
                <a:cs typeface="AL-Mohanad Bold" pitchFamily="2" charset="-78"/>
              </a:rPr>
              <a:t> </a:t>
            </a:r>
            <a:r>
              <a:rPr lang="ar-SA" sz="2800" b="1" dirty="0">
                <a:latin typeface="Arabic Typesetting" pitchFamily="66" charset="-78"/>
                <a:cs typeface="Arabic Typesetting" pitchFamily="66" charset="-78"/>
              </a:rPr>
              <a:t>مشارك ومشاركة</a:t>
            </a:r>
            <a:endParaRPr lang="en-US" b="1" dirty="0">
              <a:solidFill>
                <a:schemeClr val="accent2"/>
              </a:solidFill>
              <a:latin typeface="Arabic Typesetting" pitchFamily="66" charset="-78"/>
              <a:cs typeface="Arabic Typesetting" pitchFamily="66" charset="-78"/>
            </a:endParaRPr>
          </a:p>
        </p:txBody>
      </p:sp>
      <p:pic>
        <p:nvPicPr>
          <p:cNvPr id="27" name="Image 26"/>
          <p:cNvPicPr>
            <a:picLocks noChangeAspect="1"/>
          </p:cNvPicPr>
          <p:nvPr/>
        </p:nvPicPr>
        <p:blipFill>
          <a:blip r:embed="rId3" cstate="print"/>
          <a:stretch>
            <a:fillRect/>
          </a:stretch>
        </p:blipFill>
        <p:spPr>
          <a:xfrm>
            <a:off x="115614" y="6314711"/>
            <a:ext cx="9790386" cy="296297"/>
          </a:xfrm>
          <a:prstGeom prst="rect">
            <a:avLst/>
          </a:prstGeom>
        </p:spPr>
      </p:pic>
      <p:graphicFrame>
        <p:nvGraphicFramePr>
          <p:cNvPr id="10" name="Graphique 9"/>
          <p:cNvGraphicFramePr/>
          <p:nvPr>
            <p:extLst>
              <p:ext uri="{D42A27DB-BD31-4B8C-83A1-F6EECF244321}">
                <p14:modId xmlns="" xmlns:p14="http://schemas.microsoft.com/office/powerpoint/2010/main" val="829638583"/>
              </p:ext>
            </p:extLst>
          </p:nvPr>
        </p:nvGraphicFramePr>
        <p:xfrm>
          <a:off x="216693" y="1001733"/>
          <a:ext cx="6247901" cy="4402667"/>
        </p:xfrm>
        <a:graphic>
          <a:graphicData uri="http://schemas.openxmlformats.org/drawingml/2006/chart">
            <c:chart xmlns:c="http://schemas.openxmlformats.org/drawingml/2006/chart" xmlns:r="http://schemas.openxmlformats.org/officeDocument/2006/relationships" r:id="rId4"/>
          </a:graphicData>
        </a:graphic>
      </p:graphicFrame>
      <p:sp>
        <p:nvSpPr>
          <p:cNvPr id="32" name="ZoneTexte 31"/>
          <p:cNvSpPr txBox="1"/>
          <p:nvPr/>
        </p:nvSpPr>
        <p:spPr>
          <a:xfrm>
            <a:off x="5723482" y="1733905"/>
            <a:ext cx="845821" cy="307777"/>
          </a:xfrm>
          <a:prstGeom prst="rect">
            <a:avLst/>
          </a:prstGeom>
          <a:noFill/>
        </p:spPr>
        <p:txBody>
          <a:bodyPr wrap="square" rtlCol="0">
            <a:spAutoFit/>
          </a:bodyPr>
          <a:lstStyle/>
          <a:p>
            <a:r>
              <a:rPr lang="fr-FR" sz="1400" b="1" dirty="0" smtClean="0">
                <a:solidFill>
                  <a:srgbClr val="FF8205"/>
                </a:solidFill>
                <a:cs typeface="AdvertisingBold" pitchFamily="2" charset="-78"/>
              </a:rPr>
              <a:t>10 389</a:t>
            </a:r>
            <a:endParaRPr lang="fr-FR" sz="1400" b="1" dirty="0">
              <a:solidFill>
                <a:srgbClr val="FF8205"/>
              </a:solidFill>
              <a:cs typeface="AdvertisingBold" pitchFamily="2" charset="-78"/>
            </a:endParaRPr>
          </a:p>
        </p:txBody>
      </p:sp>
      <p:sp>
        <p:nvSpPr>
          <p:cNvPr id="33" name="ZoneTexte 32"/>
          <p:cNvSpPr txBox="1"/>
          <p:nvPr/>
        </p:nvSpPr>
        <p:spPr>
          <a:xfrm>
            <a:off x="4530089" y="2040193"/>
            <a:ext cx="845821" cy="307777"/>
          </a:xfrm>
          <a:prstGeom prst="rect">
            <a:avLst/>
          </a:prstGeom>
          <a:noFill/>
        </p:spPr>
        <p:txBody>
          <a:bodyPr wrap="square" rtlCol="0">
            <a:spAutoFit/>
          </a:bodyPr>
          <a:lstStyle/>
          <a:p>
            <a:r>
              <a:rPr lang="fr-FR" sz="1400" b="1" dirty="0" smtClean="0">
                <a:solidFill>
                  <a:srgbClr val="FF8205"/>
                </a:solidFill>
                <a:cs typeface="AdvertisingBold" pitchFamily="2" charset="-78"/>
              </a:rPr>
              <a:t>820</a:t>
            </a:r>
            <a:endParaRPr lang="fr-FR" sz="1400" b="1" dirty="0">
              <a:solidFill>
                <a:srgbClr val="FF8205"/>
              </a:solidFill>
              <a:cs typeface="AdvertisingBold" pitchFamily="2" charset="-78"/>
            </a:endParaRPr>
          </a:p>
        </p:txBody>
      </p:sp>
      <p:sp>
        <p:nvSpPr>
          <p:cNvPr id="34" name="ZoneTexte 33"/>
          <p:cNvSpPr txBox="1"/>
          <p:nvPr/>
        </p:nvSpPr>
        <p:spPr>
          <a:xfrm>
            <a:off x="3740789" y="2357524"/>
            <a:ext cx="845821" cy="307777"/>
          </a:xfrm>
          <a:prstGeom prst="rect">
            <a:avLst/>
          </a:prstGeom>
          <a:noFill/>
        </p:spPr>
        <p:txBody>
          <a:bodyPr wrap="square" rtlCol="0">
            <a:spAutoFit/>
          </a:bodyPr>
          <a:lstStyle/>
          <a:p>
            <a:r>
              <a:rPr lang="fr-FR" sz="1400" b="1" dirty="0" smtClean="0">
                <a:solidFill>
                  <a:srgbClr val="FF8205"/>
                </a:solidFill>
                <a:cs typeface="AdvertisingBold" pitchFamily="2" charset="-78"/>
              </a:rPr>
              <a:t>610</a:t>
            </a:r>
            <a:endParaRPr lang="fr-FR" sz="1400" b="1" dirty="0">
              <a:solidFill>
                <a:srgbClr val="FF8205"/>
              </a:solidFill>
              <a:cs typeface="AdvertisingBold" pitchFamily="2" charset="-78"/>
            </a:endParaRPr>
          </a:p>
        </p:txBody>
      </p:sp>
      <p:sp>
        <p:nvSpPr>
          <p:cNvPr id="35" name="ZoneTexte 34"/>
          <p:cNvSpPr txBox="1"/>
          <p:nvPr/>
        </p:nvSpPr>
        <p:spPr>
          <a:xfrm>
            <a:off x="3439524" y="2682133"/>
            <a:ext cx="845821" cy="307777"/>
          </a:xfrm>
          <a:prstGeom prst="rect">
            <a:avLst/>
          </a:prstGeom>
          <a:noFill/>
        </p:spPr>
        <p:txBody>
          <a:bodyPr wrap="square" rtlCol="0">
            <a:spAutoFit/>
          </a:bodyPr>
          <a:lstStyle/>
          <a:p>
            <a:r>
              <a:rPr lang="fr-FR" sz="1400" b="1" dirty="0" smtClean="0">
                <a:solidFill>
                  <a:srgbClr val="FF8205"/>
                </a:solidFill>
                <a:cs typeface="AdvertisingBold" pitchFamily="2" charset="-78"/>
              </a:rPr>
              <a:t>453</a:t>
            </a:r>
            <a:endParaRPr lang="fr-FR" sz="1400" b="1" dirty="0">
              <a:solidFill>
                <a:srgbClr val="FF8205"/>
              </a:solidFill>
              <a:cs typeface="AdvertisingBold" pitchFamily="2" charset="-78"/>
            </a:endParaRPr>
          </a:p>
        </p:txBody>
      </p:sp>
      <p:sp>
        <p:nvSpPr>
          <p:cNvPr id="36" name="ZoneTexte 35"/>
          <p:cNvSpPr txBox="1"/>
          <p:nvPr/>
        </p:nvSpPr>
        <p:spPr>
          <a:xfrm>
            <a:off x="3146854" y="2998548"/>
            <a:ext cx="845821" cy="307777"/>
          </a:xfrm>
          <a:prstGeom prst="rect">
            <a:avLst/>
          </a:prstGeom>
          <a:noFill/>
        </p:spPr>
        <p:txBody>
          <a:bodyPr wrap="square" rtlCol="0">
            <a:spAutoFit/>
          </a:bodyPr>
          <a:lstStyle/>
          <a:p>
            <a:r>
              <a:rPr lang="fr-FR" sz="1400" b="1" dirty="0" smtClean="0">
                <a:solidFill>
                  <a:srgbClr val="FF8205"/>
                </a:solidFill>
                <a:cs typeface="AdvertisingBold" pitchFamily="2" charset="-78"/>
              </a:rPr>
              <a:t>298</a:t>
            </a:r>
            <a:endParaRPr lang="fr-FR" sz="1400" b="1" dirty="0">
              <a:solidFill>
                <a:srgbClr val="FF8205"/>
              </a:solidFill>
              <a:cs typeface="AdvertisingBold" pitchFamily="2" charset="-78"/>
            </a:endParaRPr>
          </a:p>
        </p:txBody>
      </p:sp>
      <p:sp>
        <p:nvSpPr>
          <p:cNvPr id="37" name="ZoneTexte 36"/>
          <p:cNvSpPr txBox="1"/>
          <p:nvPr/>
        </p:nvSpPr>
        <p:spPr>
          <a:xfrm>
            <a:off x="3007348" y="3313756"/>
            <a:ext cx="845821" cy="307777"/>
          </a:xfrm>
          <a:prstGeom prst="rect">
            <a:avLst/>
          </a:prstGeom>
          <a:noFill/>
        </p:spPr>
        <p:txBody>
          <a:bodyPr wrap="square" rtlCol="0">
            <a:spAutoFit/>
          </a:bodyPr>
          <a:lstStyle/>
          <a:p>
            <a:r>
              <a:rPr lang="fr-FR" sz="1400" b="1" dirty="0" smtClean="0">
                <a:solidFill>
                  <a:srgbClr val="FF8205"/>
                </a:solidFill>
                <a:cs typeface="AdvertisingBold" pitchFamily="2" charset="-78"/>
              </a:rPr>
              <a:t>251</a:t>
            </a:r>
            <a:endParaRPr lang="fr-FR" sz="1400" b="1" dirty="0">
              <a:solidFill>
                <a:srgbClr val="FF8205"/>
              </a:solidFill>
              <a:cs typeface="AdvertisingBold" pitchFamily="2" charset="-78"/>
            </a:endParaRPr>
          </a:p>
        </p:txBody>
      </p:sp>
      <p:sp>
        <p:nvSpPr>
          <p:cNvPr id="38" name="ZoneTexte 37"/>
          <p:cNvSpPr txBox="1"/>
          <p:nvPr/>
        </p:nvSpPr>
        <p:spPr>
          <a:xfrm>
            <a:off x="2593703" y="4956234"/>
            <a:ext cx="845821" cy="307777"/>
          </a:xfrm>
          <a:prstGeom prst="rect">
            <a:avLst/>
          </a:prstGeom>
          <a:noFill/>
        </p:spPr>
        <p:txBody>
          <a:bodyPr wrap="square" rtlCol="0">
            <a:spAutoFit/>
          </a:bodyPr>
          <a:lstStyle/>
          <a:p>
            <a:r>
              <a:rPr lang="fr-FR" sz="1400" b="1" dirty="0" smtClean="0">
                <a:solidFill>
                  <a:srgbClr val="FF8205"/>
                </a:solidFill>
                <a:cs typeface="AdvertisingBold" pitchFamily="2" charset="-78"/>
              </a:rPr>
              <a:t>14</a:t>
            </a:r>
            <a:endParaRPr lang="fr-FR" sz="1400" b="1" dirty="0">
              <a:solidFill>
                <a:srgbClr val="FF8205"/>
              </a:solidFill>
              <a:cs typeface="AdvertisingBold" pitchFamily="2" charset="-78"/>
            </a:endParaRPr>
          </a:p>
        </p:txBody>
      </p:sp>
      <p:sp>
        <p:nvSpPr>
          <p:cNvPr id="39" name="ZoneTexte 38"/>
          <p:cNvSpPr txBox="1"/>
          <p:nvPr/>
        </p:nvSpPr>
        <p:spPr>
          <a:xfrm>
            <a:off x="2736897" y="4620751"/>
            <a:ext cx="845821" cy="307777"/>
          </a:xfrm>
          <a:prstGeom prst="rect">
            <a:avLst/>
          </a:prstGeom>
          <a:noFill/>
        </p:spPr>
        <p:txBody>
          <a:bodyPr wrap="square" rtlCol="0">
            <a:spAutoFit/>
          </a:bodyPr>
          <a:lstStyle/>
          <a:p>
            <a:r>
              <a:rPr lang="fr-FR" sz="1400" b="1" dirty="0" smtClean="0">
                <a:solidFill>
                  <a:srgbClr val="FF8205"/>
                </a:solidFill>
                <a:cs typeface="AdvertisingBold" pitchFamily="2" charset="-78"/>
              </a:rPr>
              <a:t>18</a:t>
            </a:r>
            <a:endParaRPr lang="fr-FR" sz="1400" b="1" dirty="0">
              <a:solidFill>
                <a:srgbClr val="FF8205"/>
              </a:solidFill>
              <a:cs typeface="AdvertisingBold" pitchFamily="2" charset="-78"/>
            </a:endParaRPr>
          </a:p>
        </p:txBody>
      </p:sp>
      <p:sp>
        <p:nvSpPr>
          <p:cNvPr id="40" name="ZoneTexte 39"/>
          <p:cNvSpPr txBox="1"/>
          <p:nvPr/>
        </p:nvSpPr>
        <p:spPr>
          <a:xfrm>
            <a:off x="2753195" y="4304816"/>
            <a:ext cx="845821" cy="307777"/>
          </a:xfrm>
          <a:prstGeom prst="rect">
            <a:avLst/>
          </a:prstGeom>
          <a:noFill/>
        </p:spPr>
        <p:txBody>
          <a:bodyPr wrap="square" rtlCol="0">
            <a:spAutoFit/>
          </a:bodyPr>
          <a:lstStyle/>
          <a:p>
            <a:r>
              <a:rPr lang="fr-FR" sz="1400" b="1" dirty="0" smtClean="0">
                <a:solidFill>
                  <a:srgbClr val="FF8205"/>
                </a:solidFill>
                <a:cs typeface="AdvertisingBold" pitchFamily="2" charset="-78"/>
              </a:rPr>
              <a:t>31</a:t>
            </a:r>
            <a:endParaRPr lang="fr-FR" sz="1400" b="1" dirty="0">
              <a:solidFill>
                <a:srgbClr val="FF8205"/>
              </a:solidFill>
              <a:cs typeface="AdvertisingBold" pitchFamily="2" charset="-78"/>
            </a:endParaRPr>
          </a:p>
        </p:txBody>
      </p:sp>
      <p:sp>
        <p:nvSpPr>
          <p:cNvPr id="41" name="ZoneTexte 40"/>
          <p:cNvSpPr txBox="1"/>
          <p:nvPr/>
        </p:nvSpPr>
        <p:spPr>
          <a:xfrm>
            <a:off x="2765833" y="3965743"/>
            <a:ext cx="845821" cy="307777"/>
          </a:xfrm>
          <a:prstGeom prst="rect">
            <a:avLst/>
          </a:prstGeom>
          <a:noFill/>
        </p:spPr>
        <p:txBody>
          <a:bodyPr wrap="square" rtlCol="0">
            <a:spAutoFit/>
          </a:bodyPr>
          <a:lstStyle/>
          <a:p>
            <a:r>
              <a:rPr lang="fr-FR" sz="1400" b="1" dirty="0" smtClean="0">
                <a:solidFill>
                  <a:srgbClr val="FF8205"/>
                </a:solidFill>
                <a:cs typeface="AdvertisingBold" pitchFamily="2" charset="-78"/>
              </a:rPr>
              <a:t>33</a:t>
            </a:r>
            <a:endParaRPr lang="fr-FR" sz="1400" b="1" dirty="0">
              <a:solidFill>
                <a:srgbClr val="FF8205"/>
              </a:solidFill>
              <a:cs typeface="AdvertisingBold" pitchFamily="2" charset="-78"/>
            </a:endParaRPr>
          </a:p>
        </p:txBody>
      </p:sp>
      <p:sp>
        <p:nvSpPr>
          <p:cNvPr id="42" name="ZoneTexte 41"/>
          <p:cNvSpPr txBox="1"/>
          <p:nvPr/>
        </p:nvSpPr>
        <p:spPr>
          <a:xfrm>
            <a:off x="2863126" y="3645309"/>
            <a:ext cx="845821" cy="307777"/>
          </a:xfrm>
          <a:prstGeom prst="rect">
            <a:avLst/>
          </a:prstGeom>
          <a:noFill/>
        </p:spPr>
        <p:txBody>
          <a:bodyPr wrap="square" rtlCol="0">
            <a:spAutoFit/>
          </a:bodyPr>
          <a:lstStyle/>
          <a:p>
            <a:r>
              <a:rPr lang="fr-FR" sz="1400" b="1" dirty="0" smtClean="0">
                <a:solidFill>
                  <a:srgbClr val="FF8205"/>
                </a:solidFill>
                <a:cs typeface="AdvertisingBold" pitchFamily="2" charset="-78"/>
              </a:rPr>
              <a:t>52</a:t>
            </a:r>
            <a:endParaRPr lang="fr-FR" sz="1400" b="1" dirty="0">
              <a:solidFill>
                <a:srgbClr val="FF8205"/>
              </a:solidFill>
              <a:cs typeface="AdvertisingBold" pitchFamily="2" charset="-78"/>
            </a:endParaRPr>
          </a:p>
        </p:txBody>
      </p:sp>
    </p:spTree>
    <p:extLst>
      <p:ext uri="{BB962C8B-B14F-4D97-AF65-F5344CB8AC3E}">
        <p14:creationId xmlns="" xmlns:p14="http://schemas.microsoft.com/office/powerpoint/2010/main" val="8752061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7"/>
          <p:cNvSpPr>
            <a:spLocks noChangeArrowheads="1"/>
          </p:cNvSpPr>
          <p:nvPr/>
        </p:nvSpPr>
        <p:spPr bwMode="auto">
          <a:xfrm>
            <a:off x="0" y="0"/>
            <a:ext cx="9906000" cy="775597"/>
          </a:xfrm>
          <a:prstGeom prst="rect">
            <a:avLst/>
          </a:prstGeom>
          <a:noFill/>
          <a:ln w="9525">
            <a:noFill/>
            <a:miter lim="800000"/>
            <a:headEnd/>
            <a:tailEnd/>
          </a:ln>
        </p:spPr>
        <p:txBody>
          <a:bodyPr>
            <a:spAutoFit/>
          </a:bodyPr>
          <a:lstStyle/>
          <a:p>
            <a:pPr algn="ctr" defTabSz="1778000" rtl="1">
              <a:lnSpc>
                <a:spcPct val="90000"/>
              </a:lnSpc>
              <a:spcAft>
                <a:spcPct val="35000"/>
              </a:spcAft>
            </a:pPr>
            <a:r>
              <a:rPr lang="fr-FR" sz="4800" b="1" dirty="0" err="1" smtClean="0">
                <a:solidFill>
                  <a:schemeClr val="bg1"/>
                </a:solidFill>
                <a:latin typeface="Arabic Typesetting" pitchFamily="66" charset="-78"/>
                <a:cs typeface="Arabic Typesetting" pitchFamily="66" charset="-78"/>
              </a:rPr>
              <a:t>عدد</a:t>
            </a:r>
            <a:r>
              <a:rPr lang="fr-FR" sz="4800" b="1" dirty="0" smtClean="0">
                <a:solidFill>
                  <a:schemeClr val="bg1"/>
                </a:solidFill>
                <a:latin typeface="Arabic Typesetting" pitchFamily="66" charset="-78"/>
                <a:cs typeface="Arabic Typesetting" pitchFamily="66" charset="-78"/>
              </a:rPr>
              <a:t> </a:t>
            </a:r>
            <a:r>
              <a:rPr lang="fr-FR" sz="4800" b="1" dirty="0" err="1" smtClean="0">
                <a:solidFill>
                  <a:schemeClr val="bg1"/>
                </a:solidFill>
                <a:latin typeface="Arabic Typesetting" pitchFamily="66" charset="-78"/>
                <a:cs typeface="Arabic Typesetting" pitchFamily="66" charset="-78"/>
              </a:rPr>
              <a:t>المؤسسات</a:t>
            </a:r>
            <a:r>
              <a:rPr lang="fr-FR" sz="4800" b="1" dirty="0" smtClean="0">
                <a:solidFill>
                  <a:schemeClr val="bg1"/>
                </a:solidFill>
                <a:latin typeface="Arabic Typesetting" pitchFamily="66" charset="-78"/>
                <a:cs typeface="Arabic Typesetting" pitchFamily="66" charset="-78"/>
              </a:rPr>
              <a:t> </a:t>
            </a:r>
            <a:r>
              <a:rPr lang="ar-MA" sz="4800" b="1" dirty="0" smtClean="0">
                <a:solidFill>
                  <a:schemeClr val="bg1"/>
                </a:solidFill>
                <a:latin typeface="Arabic Typesetting" pitchFamily="66" charset="-78"/>
                <a:cs typeface="Arabic Typesetting" pitchFamily="66" charset="-78"/>
              </a:rPr>
              <a:t>المشاركة على الصعيدين الوطني و الجهوي</a:t>
            </a:r>
            <a:endParaRPr lang="ar-MA" sz="4800" b="1" dirty="0">
              <a:solidFill>
                <a:schemeClr val="bg1"/>
              </a:solidFill>
              <a:latin typeface="Arabic Typesetting" pitchFamily="66" charset="-78"/>
              <a:cs typeface="Arabic Typesetting" pitchFamily="66" charset="-78"/>
            </a:endParaRPr>
          </a:p>
        </p:txBody>
      </p:sp>
      <p:graphicFrame>
        <p:nvGraphicFramePr>
          <p:cNvPr id="16" name="Tableau 15"/>
          <p:cNvGraphicFramePr>
            <a:graphicFrameLocks noGrp="1"/>
          </p:cNvGraphicFramePr>
          <p:nvPr>
            <p:extLst>
              <p:ext uri="{D42A27DB-BD31-4B8C-83A1-F6EECF244321}">
                <p14:modId xmlns="" xmlns:p14="http://schemas.microsoft.com/office/powerpoint/2010/main" val="3950674869"/>
              </p:ext>
            </p:extLst>
          </p:nvPr>
        </p:nvGraphicFramePr>
        <p:xfrm>
          <a:off x="5107781" y="857250"/>
          <a:ext cx="4500011" cy="2786083"/>
        </p:xfrm>
        <a:graphic>
          <a:graphicData uri="http://schemas.openxmlformats.org/drawingml/2006/table">
            <a:tbl>
              <a:tblPr>
                <a:tableStyleId>{5C22544A-7EE6-4342-B048-85BDC9FD1C3A}</a:tableStyleId>
              </a:tblPr>
              <a:tblGrid>
                <a:gridCol w="1006085"/>
                <a:gridCol w="1006085"/>
                <a:gridCol w="1088867"/>
                <a:gridCol w="1398974"/>
              </a:tblGrid>
              <a:tr h="617763">
                <a:tc>
                  <a:txBody>
                    <a:bodyPr/>
                    <a:lstStyle/>
                    <a:p>
                      <a:pPr algn="ctr" rtl="1">
                        <a:lnSpc>
                          <a:spcPct val="115000"/>
                        </a:lnSpc>
                        <a:spcAft>
                          <a:spcPts val="0"/>
                        </a:spcAft>
                      </a:pPr>
                      <a:r>
                        <a:rPr lang="ar-MA" sz="2000" b="1" dirty="0">
                          <a:solidFill>
                            <a:schemeClr val="accent1">
                              <a:lumMod val="75000"/>
                            </a:schemeClr>
                          </a:solidFill>
                          <a:latin typeface="Arabic Typesetting" pitchFamily="66" charset="-78"/>
                          <a:cs typeface="Arabic Typesetting" pitchFamily="66" charset="-78"/>
                        </a:rPr>
                        <a:t>الخصوصية منها</a:t>
                      </a:r>
                      <a:endParaRPr lang="fr-FR" sz="1800" b="1" dirty="0">
                        <a:solidFill>
                          <a:schemeClr val="accent1">
                            <a:lumMod val="75000"/>
                          </a:schemeClr>
                        </a:solidFill>
                        <a:latin typeface="Arabic Typesetting" pitchFamily="66" charset="-78"/>
                        <a:ea typeface="Calibri"/>
                        <a:cs typeface="Arabic Typesetting" pitchFamily="66" charset="-78"/>
                      </a:endParaRPr>
                    </a:p>
                  </a:txBody>
                  <a:tcPr marL="48154" marR="48154" marT="0" marB="0" anchor="ctr"/>
                </a:tc>
                <a:tc>
                  <a:txBody>
                    <a:bodyPr/>
                    <a:lstStyle/>
                    <a:p>
                      <a:pPr algn="ctr" rtl="1">
                        <a:lnSpc>
                          <a:spcPct val="115000"/>
                        </a:lnSpc>
                        <a:spcAft>
                          <a:spcPts val="0"/>
                        </a:spcAft>
                      </a:pPr>
                      <a:r>
                        <a:rPr lang="ar-MA" sz="2000" b="1" dirty="0">
                          <a:solidFill>
                            <a:schemeClr val="accent1">
                              <a:lumMod val="75000"/>
                            </a:schemeClr>
                          </a:solidFill>
                          <a:latin typeface="Arabic Typesetting" pitchFamily="66" charset="-78"/>
                          <a:cs typeface="Arabic Typesetting" pitchFamily="66" charset="-78"/>
                        </a:rPr>
                        <a:t>القروية منها</a:t>
                      </a:r>
                      <a:endParaRPr lang="fr-FR" sz="1800" b="1" dirty="0">
                        <a:solidFill>
                          <a:schemeClr val="accent1">
                            <a:lumMod val="75000"/>
                          </a:schemeClr>
                        </a:solidFill>
                        <a:latin typeface="Arabic Typesetting" pitchFamily="66" charset="-78"/>
                        <a:ea typeface="Calibri"/>
                        <a:cs typeface="Arabic Typesetting" pitchFamily="66" charset="-78"/>
                      </a:endParaRPr>
                    </a:p>
                  </a:txBody>
                  <a:tcPr marL="48154" marR="48154" marT="0" marB="0" anchor="ctr"/>
                </a:tc>
                <a:tc gridSpan="2">
                  <a:txBody>
                    <a:bodyPr/>
                    <a:lstStyle/>
                    <a:p>
                      <a:pPr algn="ctr" rtl="1">
                        <a:lnSpc>
                          <a:spcPct val="115000"/>
                        </a:lnSpc>
                        <a:spcAft>
                          <a:spcPts val="0"/>
                        </a:spcAft>
                      </a:pPr>
                      <a:r>
                        <a:rPr lang="ar-MA" sz="2000" b="1" dirty="0">
                          <a:solidFill>
                            <a:schemeClr val="accent1">
                              <a:lumMod val="75000"/>
                            </a:schemeClr>
                          </a:solidFill>
                          <a:latin typeface="Arabic Typesetting" pitchFamily="66" charset="-78"/>
                          <a:cs typeface="Arabic Typesetting" pitchFamily="66" charset="-78"/>
                        </a:rPr>
                        <a:t>عدد المؤسسات المشاركة</a:t>
                      </a:r>
                      <a:endParaRPr lang="fr-FR" sz="1800" b="1" dirty="0">
                        <a:solidFill>
                          <a:schemeClr val="accent1">
                            <a:lumMod val="75000"/>
                          </a:schemeClr>
                        </a:solidFill>
                        <a:latin typeface="Arabic Typesetting" pitchFamily="66" charset="-78"/>
                        <a:ea typeface="Calibri"/>
                        <a:cs typeface="Arabic Typesetting" pitchFamily="66" charset="-78"/>
                      </a:endParaRPr>
                    </a:p>
                  </a:txBody>
                  <a:tcPr marL="48154" marR="48154" marT="0" marB="0" anchor="ctr"/>
                </a:tc>
                <a:tc hMerge="1">
                  <a:txBody>
                    <a:bodyPr/>
                    <a:lstStyle/>
                    <a:p>
                      <a:pPr rtl="1"/>
                      <a:endParaRPr lang="ar-MA"/>
                    </a:p>
                  </a:txBody>
                  <a:tcPr/>
                </a:tc>
              </a:tr>
              <a:tr h="433664">
                <a:tc>
                  <a:txBody>
                    <a:bodyPr/>
                    <a:lstStyle/>
                    <a:p>
                      <a:pPr marL="0" marR="0" indent="0" algn="ctr" defTabSz="1031626" rtl="1" eaLnBrk="1" fontAlgn="auto" latinLnBrk="0" hangingPunct="1">
                        <a:lnSpc>
                          <a:spcPct val="115000"/>
                        </a:lnSpc>
                        <a:spcBef>
                          <a:spcPts val="0"/>
                        </a:spcBef>
                        <a:spcAft>
                          <a:spcPts val="0"/>
                        </a:spcAft>
                        <a:buClrTx/>
                        <a:buSzTx/>
                        <a:buFontTx/>
                        <a:buNone/>
                        <a:tabLst/>
                        <a:defRPr/>
                      </a:pPr>
                      <a:r>
                        <a:rPr lang="ar-SA" sz="1400" b="1" dirty="0" smtClean="0">
                          <a:solidFill>
                            <a:schemeClr val="accent1">
                              <a:lumMod val="75000"/>
                            </a:schemeClr>
                          </a:solidFill>
                          <a:latin typeface="+mj-lt"/>
                        </a:rPr>
                        <a:t>189</a:t>
                      </a:r>
                      <a:r>
                        <a:rPr lang="ar-MA" sz="1400" b="1" kern="1200" dirty="0" smtClean="0">
                          <a:solidFill>
                            <a:srgbClr val="FF0000"/>
                          </a:solidFill>
                          <a:latin typeface="+mn-lt"/>
                          <a:ea typeface="+mn-ea"/>
                          <a:cs typeface="+mn-cs"/>
                        </a:rPr>
                        <a:t>(07)</a:t>
                      </a:r>
                      <a:endParaRPr lang="fr-FR" sz="1400" b="1" kern="1200" dirty="0" smtClean="0">
                        <a:solidFill>
                          <a:srgbClr val="FF0000"/>
                        </a:solidFill>
                        <a:latin typeface="+mn-lt"/>
                        <a:ea typeface="Calibri"/>
                        <a:cs typeface="+mn-cs"/>
                      </a:endParaRPr>
                    </a:p>
                  </a:txBody>
                  <a:tcPr marL="48154" marR="48154" marT="0" marB="0" anchor="ctr"/>
                </a:tc>
                <a:tc>
                  <a:txBody>
                    <a:bodyPr/>
                    <a:lstStyle/>
                    <a:p>
                      <a:pPr marL="0" marR="0" indent="0" algn="ctr" defTabSz="1031626" rtl="1" eaLnBrk="1" fontAlgn="auto" latinLnBrk="0" hangingPunct="1">
                        <a:lnSpc>
                          <a:spcPct val="115000"/>
                        </a:lnSpc>
                        <a:spcBef>
                          <a:spcPts val="0"/>
                        </a:spcBef>
                        <a:spcAft>
                          <a:spcPts val="0"/>
                        </a:spcAft>
                        <a:buClrTx/>
                        <a:buSzTx/>
                        <a:buFontTx/>
                        <a:buNone/>
                        <a:tabLst/>
                        <a:defRPr/>
                      </a:pPr>
                      <a:r>
                        <a:rPr lang="ar-SA" sz="1400" b="1" dirty="0" smtClean="0">
                          <a:solidFill>
                            <a:schemeClr val="accent1">
                              <a:lumMod val="75000"/>
                            </a:schemeClr>
                          </a:solidFill>
                          <a:latin typeface="+mj-lt"/>
                        </a:rPr>
                        <a:t>109</a:t>
                      </a:r>
                      <a:r>
                        <a:rPr lang="ar-MA" sz="1400" b="1" kern="1200" dirty="0" smtClean="0">
                          <a:solidFill>
                            <a:srgbClr val="FF0000"/>
                          </a:solidFill>
                          <a:latin typeface="+mn-lt"/>
                          <a:ea typeface="+mn-ea"/>
                          <a:cs typeface="+mn-cs"/>
                        </a:rPr>
                        <a:t>(05)</a:t>
                      </a:r>
                      <a:endParaRPr lang="fr-FR" sz="1400" b="1" kern="1200" dirty="0" smtClean="0">
                        <a:solidFill>
                          <a:srgbClr val="FF0000"/>
                        </a:solidFill>
                        <a:latin typeface="+mn-lt"/>
                        <a:ea typeface="Calibri"/>
                        <a:cs typeface="+mn-cs"/>
                      </a:endParaRPr>
                    </a:p>
                  </a:txBody>
                  <a:tcPr marL="48154" marR="48154" marT="0" marB="0" anchor="ctr"/>
                </a:tc>
                <a:tc>
                  <a:txBody>
                    <a:bodyPr/>
                    <a:lstStyle/>
                    <a:p>
                      <a:pPr algn="ctr" rtl="1">
                        <a:lnSpc>
                          <a:spcPct val="115000"/>
                        </a:lnSpc>
                        <a:spcAft>
                          <a:spcPts val="0"/>
                        </a:spcAft>
                      </a:pPr>
                      <a:r>
                        <a:rPr lang="ar-SA" sz="1400" b="1" dirty="0" smtClean="0">
                          <a:solidFill>
                            <a:schemeClr val="accent1">
                              <a:lumMod val="75000"/>
                            </a:schemeClr>
                          </a:solidFill>
                          <a:latin typeface="+mj-lt"/>
                        </a:rPr>
                        <a:t>352</a:t>
                      </a:r>
                      <a:r>
                        <a:rPr lang="ar-MA" sz="1400" b="1" dirty="0" smtClean="0">
                          <a:solidFill>
                            <a:schemeClr val="accent1">
                              <a:lumMod val="75000"/>
                            </a:schemeClr>
                          </a:solidFill>
                          <a:latin typeface="+mj-lt"/>
                        </a:rPr>
                        <a:t> </a:t>
                      </a:r>
                      <a:r>
                        <a:rPr lang="ar-MA" sz="1400" b="1" dirty="0" smtClean="0">
                          <a:solidFill>
                            <a:srgbClr val="FF0000"/>
                          </a:solidFill>
                          <a:latin typeface="+mj-lt"/>
                        </a:rPr>
                        <a:t>(12)</a:t>
                      </a:r>
                      <a:endParaRPr lang="fr-FR" sz="1400" b="1" dirty="0">
                        <a:solidFill>
                          <a:srgbClr val="FF0000"/>
                        </a:solidFill>
                        <a:latin typeface="+mj-lt"/>
                        <a:ea typeface="Calibri"/>
                        <a:cs typeface="+mj-cs"/>
                      </a:endParaRPr>
                    </a:p>
                  </a:txBody>
                  <a:tcPr marL="48154" marR="48154" marT="0" marB="0" anchor="ctr"/>
                </a:tc>
                <a:tc>
                  <a:txBody>
                    <a:bodyPr/>
                    <a:lstStyle/>
                    <a:p>
                      <a:pPr algn="r" rtl="1">
                        <a:lnSpc>
                          <a:spcPct val="115000"/>
                        </a:lnSpc>
                        <a:spcAft>
                          <a:spcPts val="0"/>
                        </a:spcAft>
                      </a:pPr>
                      <a:r>
                        <a:rPr lang="ar-MA" sz="2000" b="1" dirty="0">
                          <a:solidFill>
                            <a:schemeClr val="accent1">
                              <a:lumMod val="75000"/>
                            </a:schemeClr>
                          </a:solidFill>
                          <a:latin typeface="Arabic Typesetting" pitchFamily="66" charset="-78"/>
                          <a:cs typeface="Arabic Typesetting" pitchFamily="66" charset="-78"/>
                        </a:rPr>
                        <a:t>التعليم الأولي</a:t>
                      </a:r>
                      <a:endParaRPr lang="fr-FR" sz="2000" b="1" dirty="0">
                        <a:solidFill>
                          <a:schemeClr val="accent1">
                            <a:lumMod val="75000"/>
                          </a:schemeClr>
                        </a:solidFill>
                        <a:latin typeface="Arabic Typesetting" pitchFamily="66" charset="-78"/>
                        <a:ea typeface="Calibri"/>
                        <a:cs typeface="Arabic Typesetting" pitchFamily="66" charset="-78"/>
                      </a:endParaRPr>
                    </a:p>
                  </a:txBody>
                  <a:tcPr marL="48154" marR="48154" marT="0" marB="0" anchor="ctr"/>
                </a:tc>
              </a:tr>
              <a:tr h="433664">
                <a:tc>
                  <a:txBody>
                    <a:bodyPr/>
                    <a:lstStyle/>
                    <a:p>
                      <a:pPr marL="0" marR="0" indent="0" algn="ctr" defTabSz="1031626" rtl="1" eaLnBrk="1" fontAlgn="auto" latinLnBrk="0" hangingPunct="1">
                        <a:lnSpc>
                          <a:spcPct val="115000"/>
                        </a:lnSpc>
                        <a:spcBef>
                          <a:spcPts val="0"/>
                        </a:spcBef>
                        <a:spcAft>
                          <a:spcPts val="0"/>
                        </a:spcAft>
                        <a:buClrTx/>
                        <a:buSzTx/>
                        <a:buFontTx/>
                        <a:buNone/>
                        <a:tabLst/>
                        <a:defRPr/>
                      </a:pPr>
                      <a:r>
                        <a:rPr lang="ar-SA" sz="1400" b="1" dirty="0" smtClean="0">
                          <a:solidFill>
                            <a:schemeClr val="accent1">
                              <a:lumMod val="75000"/>
                            </a:schemeClr>
                          </a:solidFill>
                          <a:latin typeface="+mj-lt"/>
                        </a:rPr>
                        <a:t>484</a:t>
                      </a:r>
                      <a:r>
                        <a:rPr lang="ar-MA" sz="1400" b="1" kern="1200" dirty="0" smtClean="0">
                          <a:solidFill>
                            <a:srgbClr val="FF0000"/>
                          </a:solidFill>
                          <a:latin typeface="+mn-lt"/>
                          <a:ea typeface="+mn-ea"/>
                          <a:cs typeface="+mn-cs"/>
                        </a:rPr>
                        <a:t>(40)</a:t>
                      </a:r>
                      <a:endParaRPr lang="fr-FR" sz="1400" b="1" kern="1200" dirty="0" smtClean="0">
                        <a:solidFill>
                          <a:srgbClr val="FF0000"/>
                        </a:solidFill>
                        <a:latin typeface="+mn-lt"/>
                        <a:ea typeface="Calibri"/>
                        <a:cs typeface="+mn-cs"/>
                      </a:endParaRPr>
                    </a:p>
                  </a:txBody>
                  <a:tcPr marL="48154" marR="48154" marT="0" marB="0" anchor="ctr"/>
                </a:tc>
                <a:tc>
                  <a:txBody>
                    <a:bodyPr/>
                    <a:lstStyle/>
                    <a:p>
                      <a:pPr marL="0" marR="0" indent="0" algn="ctr" defTabSz="1031626" rtl="1" eaLnBrk="1" fontAlgn="auto" latinLnBrk="0" hangingPunct="1">
                        <a:lnSpc>
                          <a:spcPct val="115000"/>
                        </a:lnSpc>
                        <a:spcBef>
                          <a:spcPts val="0"/>
                        </a:spcBef>
                        <a:spcAft>
                          <a:spcPts val="0"/>
                        </a:spcAft>
                        <a:buClrTx/>
                        <a:buSzTx/>
                        <a:buFontTx/>
                        <a:buNone/>
                        <a:tabLst/>
                        <a:defRPr/>
                      </a:pPr>
                      <a:r>
                        <a:rPr lang="ar-SA" sz="1400" b="1" dirty="0" smtClean="0">
                          <a:solidFill>
                            <a:schemeClr val="accent1">
                              <a:lumMod val="75000"/>
                            </a:schemeClr>
                          </a:solidFill>
                          <a:latin typeface="+mj-lt"/>
                        </a:rPr>
                        <a:t>2178</a:t>
                      </a:r>
                      <a:r>
                        <a:rPr lang="ar-MA" sz="1400" b="1" kern="1200" dirty="0" smtClean="0">
                          <a:solidFill>
                            <a:srgbClr val="FF0000"/>
                          </a:solidFill>
                          <a:latin typeface="+mn-lt"/>
                          <a:ea typeface="+mn-ea"/>
                          <a:cs typeface="+mn-cs"/>
                        </a:rPr>
                        <a:t>(241)</a:t>
                      </a:r>
                      <a:endParaRPr lang="fr-FR" sz="1400" b="1" kern="1200" dirty="0" smtClean="0">
                        <a:solidFill>
                          <a:srgbClr val="FF0000"/>
                        </a:solidFill>
                        <a:latin typeface="+mn-lt"/>
                        <a:ea typeface="Calibri"/>
                        <a:cs typeface="+mn-cs"/>
                      </a:endParaRPr>
                    </a:p>
                  </a:txBody>
                  <a:tcPr marL="48154" marR="48154" marT="0" marB="0" anchor="ctr"/>
                </a:tc>
                <a:tc>
                  <a:txBody>
                    <a:bodyPr/>
                    <a:lstStyle/>
                    <a:p>
                      <a:pPr algn="ctr" rtl="1">
                        <a:lnSpc>
                          <a:spcPct val="115000"/>
                        </a:lnSpc>
                        <a:spcAft>
                          <a:spcPts val="0"/>
                        </a:spcAft>
                      </a:pPr>
                      <a:r>
                        <a:rPr lang="ar-SA" sz="1400" b="1" dirty="0" smtClean="0">
                          <a:solidFill>
                            <a:schemeClr val="accent1">
                              <a:lumMod val="75000"/>
                            </a:schemeClr>
                          </a:solidFill>
                          <a:latin typeface="+mj-lt"/>
                        </a:rPr>
                        <a:t>3861</a:t>
                      </a:r>
                      <a:r>
                        <a:rPr lang="ar-MA" sz="1400" b="1" dirty="0" smtClean="0">
                          <a:solidFill>
                            <a:schemeClr val="accent1">
                              <a:lumMod val="75000"/>
                            </a:schemeClr>
                          </a:solidFill>
                          <a:latin typeface="+mj-lt"/>
                        </a:rPr>
                        <a:t> </a:t>
                      </a:r>
                      <a:r>
                        <a:rPr lang="ar-MA" sz="1400" b="1" dirty="0" smtClean="0">
                          <a:solidFill>
                            <a:srgbClr val="FF0000"/>
                          </a:solidFill>
                          <a:latin typeface="+mj-lt"/>
                        </a:rPr>
                        <a:t>(370)</a:t>
                      </a:r>
                      <a:endParaRPr lang="fr-FR" sz="1400" b="1" dirty="0">
                        <a:solidFill>
                          <a:srgbClr val="FF0000"/>
                        </a:solidFill>
                        <a:latin typeface="+mj-lt"/>
                        <a:ea typeface="Calibri"/>
                        <a:cs typeface="+mj-cs"/>
                      </a:endParaRPr>
                    </a:p>
                  </a:txBody>
                  <a:tcPr marL="48154" marR="48154" marT="0" marB="0" anchor="ctr"/>
                </a:tc>
                <a:tc>
                  <a:txBody>
                    <a:bodyPr/>
                    <a:lstStyle/>
                    <a:p>
                      <a:pPr algn="r" rtl="1">
                        <a:lnSpc>
                          <a:spcPct val="115000"/>
                        </a:lnSpc>
                        <a:spcAft>
                          <a:spcPts val="0"/>
                        </a:spcAft>
                      </a:pPr>
                      <a:r>
                        <a:rPr lang="ar-MA" sz="2000" b="1" dirty="0">
                          <a:solidFill>
                            <a:schemeClr val="accent1">
                              <a:lumMod val="75000"/>
                            </a:schemeClr>
                          </a:solidFill>
                          <a:latin typeface="Arabic Typesetting" pitchFamily="66" charset="-78"/>
                          <a:cs typeface="Arabic Typesetting" pitchFamily="66" charset="-78"/>
                        </a:rPr>
                        <a:t>التعليم الابتدائي</a:t>
                      </a:r>
                      <a:endParaRPr lang="fr-FR" sz="2000" b="1" dirty="0">
                        <a:solidFill>
                          <a:schemeClr val="accent1">
                            <a:lumMod val="75000"/>
                          </a:schemeClr>
                        </a:solidFill>
                        <a:latin typeface="Arabic Typesetting" pitchFamily="66" charset="-78"/>
                        <a:ea typeface="Calibri"/>
                        <a:cs typeface="Arabic Typesetting" pitchFamily="66" charset="-78"/>
                      </a:endParaRPr>
                    </a:p>
                  </a:txBody>
                  <a:tcPr marL="48154" marR="48154" marT="0" marB="0" anchor="ctr"/>
                </a:tc>
              </a:tr>
              <a:tr h="433664">
                <a:tc>
                  <a:txBody>
                    <a:bodyPr/>
                    <a:lstStyle/>
                    <a:p>
                      <a:pPr marL="0" marR="0" indent="0" algn="ctr" defTabSz="1031626" rtl="1" eaLnBrk="1" fontAlgn="auto" latinLnBrk="0" hangingPunct="1">
                        <a:lnSpc>
                          <a:spcPct val="115000"/>
                        </a:lnSpc>
                        <a:spcBef>
                          <a:spcPts val="0"/>
                        </a:spcBef>
                        <a:spcAft>
                          <a:spcPts val="0"/>
                        </a:spcAft>
                        <a:buClrTx/>
                        <a:buSzTx/>
                        <a:buFontTx/>
                        <a:buNone/>
                        <a:tabLst/>
                        <a:defRPr/>
                      </a:pPr>
                      <a:r>
                        <a:rPr lang="ar-SA" sz="1400" b="1" dirty="0" smtClean="0">
                          <a:solidFill>
                            <a:schemeClr val="accent1">
                              <a:lumMod val="75000"/>
                            </a:schemeClr>
                          </a:solidFill>
                          <a:latin typeface="+mj-lt"/>
                        </a:rPr>
                        <a:t>176</a:t>
                      </a:r>
                      <a:r>
                        <a:rPr lang="ar-MA" sz="1400" b="1" kern="1200" dirty="0" smtClean="0">
                          <a:solidFill>
                            <a:srgbClr val="FF0000"/>
                          </a:solidFill>
                          <a:latin typeface="+mn-lt"/>
                          <a:ea typeface="+mn-ea"/>
                          <a:cs typeface="+mn-cs"/>
                        </a:rPr>
                        <a:t>(08)</a:t>
                      </a:r>
                      <a:endParaRPr lang="fr-FR" sz="1400" b="1" kern="1200" dirty="0" smtClean="0">
                        <a:solidFill>
                          <a:srgbClr val="FF0000"/>
                        </a:solidFill>
                        <a:latin typeface="+mn-lt"/>
                        <a:ea typeface="Calibri"/>
                        <a:cs typeface="+mn-cs"/>
                      </a:endParaRPr>
                    </a:p>
                  </a:txBody>
                  <a:tcPr marL="48154" marR="48154" marT="0" marB="0" anchor="ctr"/>
                </a:tc>
                <a:tc>
                  <a:txBody>
                    <a:bodyPr/>
                    <a:lstStyle/>
                    <a:p>
                      <a:pPr marL="0" marR="0" indent="0" algn="ctr" defTabSz="1031626" rtl="1" eaLnBrk="1" fontAlgn="auto" latinLnBrk="0" hangingPunct="1">
                        <a:lnSpc>
                          <a:spcPct val="115000"/>
                        </a:lnSpc>
                        <a:spcBef>
                          <a:spcPts val="0"/>
                        </a:spcBef>
                        <a:spcAft>
                          <a:spcPts val="0"/>
                        </a:spcAft>
                        <a:buClrTx/>
                        <a:buSzTx/>
                        <a:buFontTx/>
                        <a:buNone/>
                        <a:tabLst/>
                        <a:defRPr/>
                      </a:pPr>
                      <a:r>
                        <a:rPr lang="ar-SA" sz="1400" b="1" dirty="0" smtClean="0">
                          <a:solidFill>
                            <a:schemeClr val="accent1">
                              <a:lumMod val="75000"/>
                            </a:schemeClr>
                          </a:solidFill>
                          <a:latin typeface="+mj-lt"/>
                        </a:rPr>
                        <a:t>476</a:t>
                      </a:r>
                      <a:r>
                        <a:rPr lang="ar-MA" sz="1400" b="1" kern="1200" dirty="0" smtClean="0">
                          <a:solidFill>
                            <a:srgbClr val="FF0000"/>
                          </a:solidFill>
                          <a:latin typeface="+mn-lt"/>
                          <a:ea typeface="+mn-ea"/>
                          <a:cs typeface="+mn-cs"/>
                        </a:rPr>
                        <a:t>(49)</a:t>
                      </a:r>
                      <a:endParaRPr lang="fr-FR" sz="1400" b="1" kern="1200" dirty="0" smtClean="0">
                        <a:solidFill>
                          <a:srgbClr val="FF0000"/>
                        </a:solidFill>
                        <a:latin typeface="+mn-lt"/>
                        <a:ea typeface="Calibri"/>
                        <a:cs typeface="+mn-cs"/>
                      </a:endParaRPr>
                    </a:p>
                  </a:txBody>
                  <a:tcPr marL="48154" marR="48154" marT="0" marB="0" anchor="ctr"/>
                </a:tc>
                <a:tc>
                  <a:txBody>
                    <a:bodyPr/>
                    <a:lstStyle/>
                    <a:p>
                      <a:pPr algn="ctr" rtl="1">
                        <a:lnSpc>
                          <a:spcPct val="115000"/>
                        </a:lnSpc>
                        <a:spcAft>
                          <a:spcPts val="0"/>
                        </a:spcAft>
                      </a:pPr>
                      <a:r>
                        <a:rPr lang="ar-SA" sz="1400" b="1" dirty="0" smtClean="0">
                          <a:solidFill>
                            <a:schemeClr val="accent1">
                              <a:lumMod val="75000"/>
                            </a:schemeClr>
                          </a:solidFill>
                          <a:latin typeface="+mj-lt"/>
                        </a:rPr>
                        <a:t>1158</a:t>
                      </a:r>
                      <a:r>
                        <a:rPr lang="ar-MA" sz="1400" b="1" dirty="0" smtClean="0">
                          <a:solidFill>
                            <a:srgbClr val="FF0000"/>
                          </a:solidFill>
                          <a:latin typeface="+mj-lt"/>
                        </a:rPr>
                        <a:t>(80)</a:t>
                      </a:r>
                      <a:endParaRPr lang="fr-FR" sz="1400" b="1" dirty="0">
                        <a:solidFill>
                          <a:srgbClr val="FF0000"/>
                        </a:solidFill>
                        <a:latin typeface="+mj-lt"/>
                        <a:ea typeface="Calibri"/>
                        <a:cs typeface="+mj-cs"/>
                      </a:endParaRPr>
                    </a:p>
                  </a:txBody>
                  <a:tcPr marL="48154" marR="48154" marT="0" marB="0" anchor="ctr"/>
                </a:tc>
                <a:tc>
                  <a:txBody>
                    <a:bodyPr/>
                    <a:lstStyle/>
                    <a:p>
                      <a:pPr algn="r" rtl="1">
                        <a:lnSpc>
                          <a:spcPct val="115000"/>
                        </a:lnSpc>
                        <a:spcAft>
                          <a:spcPts val="0"/>
                        </a:spcAft>
                      </a:pPr>
                      <a:r>
                        <a:rPr lang="ar-MA" sz="2000" b="1" dirty="0" smtClean="0">
                          <a:solidFill>
                            <a:schemeClr val="accent1">
                              <a:lumMod val="75000"/>
                            </a:schemeClr>
                          </a:solidFill>
                          <a:latin typeface="Arabic Typesetting" pitchFamily="66" charset="-78"/>
                          <a:cs typeface="Arabic Typesetting" pitchFamily="66" charset="-78"/>
                        </a:rPr>
                        <a:t>التعليم الثانوي </a:t>
                      </a:r>
                      <a:r>
                        <a:rPr lang="ar-MA" sz="2000" b="1" dirty="0">
                          <a:solidFill>
                            <a:schemeClr val="accent1">
                              <a:lumMod val="75000"/>
                            </a:schemeClr>
                          </a:solidFill>
                          <a:latin typeface="Arabic Typesetting" pitchFamily="66" charset="-78"/>
                          <a:cs typeface="Arabic Typesetting" pitchFamily="66" charset="-78"/>
                        </a:rPr>
                        <a:t>الإعدادي</a:t>
                      </a:r>
                      <a:endParaRPr lang="fr-FR" sz="2000" b="1" dirty="0">
                        <a:solidFill>
                          <a:schemeClr val="accent1">
                            <a:lumMod val="75000"/>
                          </a:schemeClr>
                        </a:solidFill>
                        <a:latin typeface="Arabic Typesetting" pitchFamily="66" charset="-78"/>
                        <a:ea typeface="Calibri"/>
                        <a:cs typeface="Arabic Typesetting" pitchFamily="66" charset="-78"/>
                      </a:endParaRPr>
                    </a:p>
                  </a:txBody>
                  <a:tcPr marL="48154" marR="48154" marT="0" marB="0" anchor="ctr"/>
                </a:tc>
              </a:tr>
              <a:tr h="433664">
                <a:tc>
                  <a:txBody>
                    <a:bodyPr/>
                    <a:lstStyle/>
                    <a:p>
                      <a:pPr marL="0" marR="0" indent="0" algn="ctr" defTabSz="1031626" rtl="1" eaLnBrk="1" fontAlgn="auto" latinLnBrk="0" hangingPunct="1">
                        <a:lnSpc>
                          <a:spcPct val="115000"/>
                        </a:lnSpc>
                        <a:spcBef>
                          <a:spcPts val="0"/>
                        </a:spcBef>
                        <a:spcAft>
                          <a:spcPts val="0"/>
                        </a:spcAft>
                        <a:buClrTx/>
                        <a:buSzTx/>
                        <a:buFontTx/>
                        <a:buNone/>
                        <a:tabLst/>
                        <a:defRPr/>
                      </a:pPr>
                      <a:r>
                        <a:rPr lang="ar-SA" sz="1400" b="1" dirty="0" smtClean="0">
                          <a:solidFill>
                            <a:schemeClr val="accent1">
                              <a:lumMod val="75000"/>
                            </a:schemeClr>
                          </a:solidFill>
                          <a:latin typeface="+mj-lt"/>
                        </a:rPr>
                        <a:t>94</a:t>
                      </a:r>
                      <a:r>
                        <a:rPr lang="ar-MA" sz="1400" b="1" kern="1200" dirty="0" smtClean="0">
                          <a:solidFill>
                            <a:srgbClr val="FF0000"/>
                          </a:solidFill>
                          <a:latin typeface="+mn-lt"/>
                          <a:ea typeface="+mn-ea"/>
                          <a:cs typeface="+mn-cs"/>
                        </a:rPr>
                        <a:t>(04)</a:t>
                      </a:r>
                      <a:endParaRPr lang="fr-FR" sz="1400" b="1" kern="1200" dirty="0" smtClean="0">
                        <a:solidFill>
                          <a:srgbClr val="FF0000"/>
                        </a:solidFill>
                        <a:latin typeface="+mn-lt"/>
                        <a:ea typeface="Calibri"/>
                        <a:cs typeface="+mn-cs"/>
                      </a:endParaRPr>
                    </a:p>
                  </a:txBody>
                  <a:tcPr marL="48154" marR="48154" marT="0" marB="0" anchor="ctr"/>
                </a:tc>
                <a:tc>
                  <a:txBody>
                    <a:bodyPr/>
                    <a:lstStyle/>
                    <a:p>
                      <a:pPr marL="0" marR="0" indent="0" algn="ctr" defTabSz="1031626" rtl="1" eaLnBrk="1" fontAlgn="auto" latinLnBrk="0" hangingPunct="1">
                        <a:lnSpc>
                          <a:spcPct val="115000"/>
                        </a:lnSpc>
                        <a:spcBef>
                          <a:spcPts val="0"/>
                        </a:spcBef>
                        <a:spcAft>
                          <a:spcPts val="0"/>
                        </a:spcAft>
                        <a:buClrTx/>
                        <a:buSzTx/>
                        <a:buFontTx/>
                        <a:buNone/>
                        <a:tabLst/>
                        <a:defRPr/>
                      </a:pPr>
                      <a:r>
                        <a:rPr lang="ar-MA" sz="1400" b="1" baseline="0" dirty="0" smtClean="0">
                          <a:solidFill>
                            <a:schemeClr val="accent1">
                              <a:lumMod val="75000"/>
                            </a:schemeClr>
                          </a:solidFill>
                          <a:latin typeface="+mj-lt"/>
                        </a:rPr>
                        <a:t> </a:t>
                      </a:r>
                      <a:r>
                        <a:rPr lang="ar-SA" sz="1400" b="1" dirty="0" smtClean="0">
                          <a:solidFill>
                            <a:schemeClr val="accent1">
                              <a:lumMod val="75000"/>
                            </a:schemeClr>
                          </a:solidFill>
                          <a:latin typeface="+mj-lt"/>
                        </a:rPr>
                        <a:t>188</a:t>
                      </a:r>
                      <a:r>
                        <a:rPr lang="ar-MA" sz="1400" b="1" kern="1200" dirty="0" smtClean="0">
                          <a:solidFill>
                            <a:srgbClr val="FF0000"/>
                          </a:solidFill>
                          <a:latin typeface="+mn-lt"/>
                          <a:ea typeface="+mn-ea"/>
                          <a:cs typeface="+mn-cs"/>
                        </a:rPr>
                        <a:t>(19)</a:t>
                      </a:r>
                      <a:endParaRPr lang="fr-FR" sz="1400" b="1" kern="1200" dirty="0" smtClean="0">
                        <a:solidFill>
                          <a:srgbClr val="FF0000"/>
                        </a:solidFill>
                        <a:latin typeface="+mn-lt"/>
                        <a:ea typeface="Calibri"/>
                        <a:cs typeface="+mn-cs"/>
                      </a:endParaRPr>
                    </a:p>
                  </a:txBody>
                  <a:tcPr marL="48154" marR="48154" marT="0" marB="0" anchor="ctr"/>
                </a:tc>
                <a:tc>
                  <a:txBody>
                    <a:bodyPr/>
                    <a:lstStyle/>
                    <a:p>
                      <a:pPr algn="ctr" rtl="1">
                        <a:lnSpc>
                          <a:spcPct val="115000"/>
                        </a:lnSpc>
                        <a:spcAft>
                          <a:spcPts val="0"/>
                        </a:spcAft>
                      </a:pPr>
                      <a:r>
                        <a:rPr lang="ar-SA" sz="1400" b="1" dirty="0" smtClean="0">
                          <a:solidFill>
                            <a:schemeClr val="accent1">
                              <a:lumMod val="75000"/>
                            </a:schemeClr>
                          </a:solidFill>
                          <a:latin typeface="+mj-lt"/>
                        </a:rPr>
                        <a:t>726</a:t>
                      </a:r>
                      <a:r>
                        <a:rPr lang="ar-MA" sz="1400" b="1" kern="1200" dirty="0" smtClean="0">
                          <a:solidFill>
                            <a:srgbClr val="FF0000"/>
                          </a:solidFill>
                          <a:latin typeface="+mn-lt"/>
                          <a:ea typeface="+mn-ea"/>
                          <a:cs typeface="+mn-cs"/>
                        </a:rPr>
                        <a:t>(42)</a:t>
                      </a:r>
                      <a:endParaRPr lang="fr-FR" sz="1400" b="1" kern="1200" dirty="0">
                        <a:solidFill>
                          <a:srgbClr val="FF0000"/>
                        </a:solidFill>
                        <a:latin typeface="+mn-lt"/>
                        <a:ea typeface="Calibri"/>
                        <a:cs typeface="+mn-cs"/>
                      </a:endParaRPr>
                    </a:p>
                  </a:txBody>
                  <a:tcPr marL="48154" marR="48154" marT="0" marB="0" anchor="ctr"/>
                </a:tc>
                <a:tc>
                  <a:txBody>
                    <a:bodyPr/>
                    <a:lstStyle/>
                    <a:p>
                      <a:pPr algn="r" rtl="1">
                        <a:lnSpc>
                          <a:spcPct val="115000"/>
                        </a:lnSpc>
                        <a:spcAft>
                          <a:spcPts val="0"/>
                        </a:spcAft>
                      </a:pPr>
                      <a:r>
                        <a:rPr lang="ar-MA" sz="2000" b="1" dirty="0" smtClean="0">
                          <a:solidFill>
                            <a:schemeClr val="accent1">
                              <a:lumMod val="75000"/>
                            </a:schemeClr>
                          </a:solidFill>
                          <a:latin typeface="Arabic Typesetting" pitchFamily="66" charset="-78"/>
                          <a:cs typeface="Arabic Typesetting" pitchFamily="66" charset="-78"/>
                        </a:rPr>
                        <a:t>التعليم الثانوي </a:t>
                      </a:r>
                      <a:r>
                        <a:rPr lang="ar-MA" sz="2000" b="1" dirty="0">
                          <a:solidFill>
                            <a:schemeClr val="accent1">
                              <a:lumMod val="75000"/>
                            </a:schemeClr>
                          </a:solidFill>
                          <a:latin typeface="Arabic Typesetting" pitchFamily="66" charset="-78"/>
                          <a:cs typeface="Arabic Typesetting" pitchFamily="66" charset="-78"/>
                        </a:rPr>
                        <a:t>التأهيلي</a:t>
                      </a:r>
                      <a:endParaRPr lang="fr-FR" sz="2000" b="1" dirty="0">
                        <a:solidFill>
                          <a:schemeClr val="accent1">
                            <a:lumMod val="75000"/>
                          </a:schemeClr>
                        </a:solidFill>
                        <a:latin typeface="Arabic Typesetting" pitchFamily="66" charset="-78"/>
                        <a:ea typeface="Calibri"/>
                        <a:cs typeface="Arabic Typesetting" pitchFamily="66" charset="-78"/>
                      </a:endParaRPr>
                    </a:p>
                  </a:txBody>
                  <a:tcPr marL="48154" marR="48154" marT="0" marB="0" anchor="ctr"/>
                </a:tc>
              </a:tr>
              <a:tr h="433664">
                <a:tc>
                  <a:txBody>
                    <a:bodyPr/>
                    <a:lstStyle/>
                    <a:p>
                      <a:pPr marL="0" marR="0" indent="0" algn="ctr" defTabSz="1031626" rtl="1" eaLnBrk="1" fontAlgn="auto" latinLnBrk="0" hangingPunct="1">
                        <a:lnSpc>
                          <a:spcPct val="115000"/>
                        </a:lnSpc>
                        <a:spcBef>
                          <a:spcPts val="0"/>
                        </a:spcBef>
                        <a:spcAft>
                          <a:spcPts val="0"/>
                        </a:spcAft>
                        <a:buClrTx/>
                        <a:buSzTx/>
                        <a:buFontTx/>
                        <a:buNone/>
                        <a:tabLst/>
                        <a:defRPr/>
                      </a:pPr>
                      <a:r>
                        <a:rPr lang="ar-SA" sz="1400" b="1" kern="1200" dirty="0" smtClean="0">
                          <a:solidFill>
                            <a:schemeClr val="accent1">
                              <a:lumMod val="75000"/>
                            </a:schemeClr>
                          </a:solidFill>
                          <a:latin typeface="+mj-lt"/>
                          <a:ea typeface="+mn-ea"/>
                          <a:cs typeface="+mn-cs"/>
                        </a:rPr>
                        <a:t>943</a:t>
                      </a:r>
                      <a:r>
                        <a:rPr lang="ar-MA" sz="1400" b="1" kern="1200" dirty="0" smtClean="0">
                          <a:solidFill>
                            <a:srgbClr val="FF0000"/>
                          </a:solidFill>
                          <a:latin typeface="+mn-lt"/>
                          <a:ea typeface="+mn-ea"/>
                          <a:cs typeface="+mn-cs"/>
                        </a:rPr>
                        <a:t>(59)</a:t>
                      </a:r>
                      <a:endParaRPr lang="fr-FR" sz="1400" b="1" kern="1200" dirty="0" smtClean="0">
                        <a:solidFill>
                          <a:srgbClr val="FF0000"/>
                        </a:solidFill>
                        <a:latin typeface="+mn-lt"/>
                        <a:ea typeface="Calibri"/>
                        <a:cs typeface="+mn-cs"/>
                      </a:endParaRPr>
                    </a:p>
                  </a:txBody>
                  <a:tcPr marL="48154" marR="48154" marT="0" marB="0" anchor="ctr"/>
                </a:tc>
                <a:tc>
                  <a:txBody>
                    <a:bodyPr/>
                    <a:lstStyle/>
                    <a:p>
                      <a:pPr marL="0" marR="0" indent="0" algn="ctr" defTabSz="1031626" rtl="1" eaLnBrk="1" fontAlgn="auto" latinLnBrk="0" hangingPunct="1">
                        <a:lnSpc>
                          <a:spcPct val="115000"/>
                        </a:lnSpc>
                        <a:spcBef>
                          <a:spcPts val="0"/>
                        </a:spcBef>
                        <a:spcAft>
                          <a:spcPts val="0"/>
                        </a:spcAft>
                        <a:buClrTx/>
                        <a:buSzTx/>
                        <a:buFontTx/>
                        <a:buNone/>
                        <a:tabLst/>
                        <a:defRPr/>
                      </a:pPr>
                      <a:r>
                        <a:rPr lang="ar-SA" sz="1400" b="1" kern="1200" dirty="0" smtClean="0">
                          <a:solidFill>
                            <a:schemeClr val="accent1">
                              <a:lumMod val="75000"/>
                            </a:schemeClr>
                          </a:solidFill>
                          <a:latin typeface="+mj-lt"/>
                          <a:ea typeface="+mn-ea"/>
                          <a:cs typeface="+mn-cs"/>
                        </a:rPr>
                        <a:t>2951</a:t>
                      </a:r>
                      <a:r>
                        <a:rPr lang="ar-MA" sz="1400" b="1" kern="1200" dirty="0" smtClean="0">
                          <a:solidFill>
                            <a:srgbClr val="FF0000"/>
                          </a:solidFill>
                          <a:latin typeface="+mn-lt"/>
                          <a:ea typeface="+mn-ea"/>
                          <a:cs typeface="+mn-cs"/>
                        </a:rPr>
                        <a:t>(314)</a:t>
                      </a:r>
                      <a:endParaRPr lang="fr-FR" sz="1400" b="1" kern="1200" dirty="0" smtClean="0">
                        <a:solidFill>
                          <a:srgbClr val="FF0000"/>
                        </a:solidFill>
                        <a:latin typeface="+mn-lt"/>
                        <a:ea typeface="Calibri"/>
                        <a:cs typeface="+mn-cs"/>
                      </a:endParaRPr>
                    </a:p>
                  </a:txBody>
                  <a:tcPr marL="48154" marR="48154" marT="0" marB="0" anchor="ctr"/>
                </a:tc>
                <a:tc>
                  <a:txBody>
                    <a:bodyPr/>
                    <a:lstStyle/>
                    <a:p>
                      <a:pPr marL="0" marR="0" indent="0" algn="ctr" defTabSz="1031626" rtl="1" eaLnBrk="1" fontAlgn="auto" latinLnBrk="0" hangingPunct="1">
                        <a:lnSpc>
                          <a:spcPct val="115000"/>
                        </a:lnSpc>
                        <a:spcBef>
                          <a:spcPts val="0"/>
                        </a:spcBef>
                        <a:spcAft>
                          <a:spcPts val="0"/>
                        </a:spcAft>
                        <a:buClrTx/>
                        <a:buSzTx/>
                        <a:buFontTx/>
                        <a:buNone/>
                        <a:tabLst/>
                        <a:defRPr/>
                      </a:pPr>
                      <a:r>
                        <a:rPr lang="ar-SA" sz="1400" b="1" kern="1200" dirty="0" smtClean="0">
                          <a:solidFill>
                            <a:schemeClr val="accent1">
                              <a:lumMod val="75000"/>
                            </a:schemeClr>
                          </a:solidFill>
                          <a:latin typeface="+mj-lt"/>
                          <a:ea typeface="+mn-ea"/>
                          <a:cs typeface="+mn-cs"/>
                        </a:rPr>
                        <a:t>6097</a:t>
                      </a:r>
                      <a:r>
                        <a:rPr lang="ar-MA" sz="1400" b="1" kern="1200" dirty="0" smtClean="0">
                          <a:solidFill>
                            <a:srgbClr val="FF0000"/>
                          </a:solidFill>
                          <a:latin typeface="+mn-lt"/>
                          <a:ea typeface="+mn-ea"/>
                          <a:cs typeface="+mn-cs"/>
                        </a:rPr>
                        <a:t>(504)</a:t>
                      </a:r>
                      <a:endParaRPr lang="fr-FR" sz="1400" b="1" kern="1200" dirty="0" smtClean="0">
                        <a:solidFill>
                          <a:srgbClr val="FF0000"/>
                        </a:solidFill>
                        <a:latin typeface="+mn-lt"/>
                        <a:ea typeface="Calibri"/>
                        <a:cs typeface="+mn-cs"/>
                      </a:endParaRPr>
                    </a:p>
                  </a:txBody>
                  <a:tcPr marL="48154" marR="48154" marT="0" marB="0" anchor="ctr"/>
                </a:tc>
                <a:tc>
                  <a:txBody>
                    <a:bodyPr/>
                    <a:lstStyle/>
                    <a:p>
                      <a:pPr algn="r" rtl="1">
                        <a:lnSpc>
                          <a:spcPct val="115000"/>
                        </a:lnSpc>
                        <a:spcAft>
                          <a:spcPts val="0"/>
                        </a:spcAft>
                      </a:pPr>
                      <a:r>
                        <a:rPr lang="ar-MA" sz="2000" b="1" dirty="0">
                          <a:solidFill>
                            <a:schemeClr val="accent1">
                              <a:lumMod val="75000"/>
                            </a:schemeClr>
                          </a:solidFill>
                          <a:latin typeface="Arabic Typesetting" pitchFamily="66" charset="-78"/>
                          <a:cs typeface="Arabic Typesetting" pitchFamily="66" charset="-78"/>
                        </a:rPr>
                        <a:t>المجموع</a:t>
                      </a:r>
                      <a:endParaRPr lang="fr-FR" sz="2000" b="1" dirty="0">
                        <a:solidFill>
                          <a:schemeClr val="accent1">
                            <a:lumMod val="75000"/>
                          </a:schemeClr>
                        </a:solidFill>
                        <a:latin typeface="Arabic Typesetting" pitchFamily="66" charset="-78"/>
                        <a:ea typeface="Calibri"/>
                        <a:cs typeface="Arabic Typesetting" pitchFamily="66" charset="-78"/>
                      </a:endParaRPr>
                    </a:p>
                  </a:txBody>
                  <a:tcPr marL="48154" marR="48154" marT="0" marB="0" anchor="ctr"/>
                </a:tc>
              </a:tr>
            </a:tbl>
          </a:graphicData>
        </a:graphic>
      </p:graphicFrame>
      <p:graphicFrame>
        <p:nvGraphicFramePr>
          <p:cNvPr id="17" name="Graphique 16"/>
          <p:cNvGraphicFramePr/>
          <p:nvPr>
            <p:extLst>
              <p:ext uri="{D42A27DB-BD31-4B8C-83A1-F6EECF244321}">
                <p14:modId xmlns="" xmlns:p14="http://schemas.microsoft.com/office/powerpoint/2010/main" val="1447227524"/>
              </p:ext>
            </p:extLst>
          </p:nvPr>
        </p:nvGraphicFramePr>
        <p:xfrm>
          <a:off x="2206225" y="649347"/>
          <a:ext cx="2928022" cy="211791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8" name="Graphique 17"/>
          <p:cNvGraphicFramePr/>
          <p:nvPr>
            <p:extLst>
              <p:ext uri="{D42A27DB-BD31-4B8C-83A1-F6EECF244321}">
                <p14:modId xmlns="" xmlns:p14="http://schemas.microsoft.com/office/powerpoint/2010/main" val="2077253863"/>
              </p:ext>
            </p:extLst>
          </p:nvPr>
        </p:nvGraphicFramePr>
        <p:xfrm>
          <a:off x="6151418" y="3643333"/>
          <a:ext cx="2393373" cy="158461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9" name="Graphique 18"/>
          <p:cNvGraphicFramePr/>
          <p:nvPr>
            <p:extLst>
              <p:ext uri="{D42A27DB-BD31-4B8C-83A1-F6EECF244321}">
                <p14:modId xmlns="" xmlns:p14="http://schemas.microsoft.com/office/powerpoint/2010/main" val="258824724"/>
              </p:ext>
            </p:extLst>
          </p:nvPr>
        </p:nvGraphicFramePr>
        <p:xfrm>
          <a:off x="2476481" y="7197938"/>
          <a:ext cx="5262599" cy="3805247"/>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 name="Graphique 3"/>
          <p:cNvGraphicFramePr/>
          <p:nvPr>
            <p:extLst>
              <p:ext uri="{D42A27DB-BD31-4B8C-83A1-F6EECF244321}">
                <p14:modId xmlns="" xmlns:p14="http://schemas.microsoft.com/office/powerpoint/2010/main" val="1230159488"/>
              </p:ext>
            </p:extLst>
          </p:nvPr>
        </p:nvGraphicFramePr>
        <p:xfrm>
          <a:off x="105875" y="2793732"/>
          <a:ext cx="5281468" cy="3520979"/>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1" name="Graphique 10"/>
          <p:cNvGraphicFramePr/>
          <p:nvPr>
            <p:extLst>
              <p:ext uri="{D42A27DB-BD31-4B8C-83A1-F6EECF244321}">
                <p14:modId xmlns="" xmlns:p14="http://schemas.microsoft.com/office/powerpoint/2010/main" val="2149833472"/>
              </p:ext>
            </p:extLst>
          </p:nvPr>
        </p:nvGraphicFramePr>
        <p:xfrm>
          <a:off x="6151418" y="5164814"/>
          <a:ext cx="2393373" cy="1584612"/>
        </p:xfrm>
        <a:graphic>
          <a:graphicData uri="http://schemas.openxmlformats.org/drawingml/2006/chart">
            <c:chart xmlns:c="http://schemas.openxmlformats.org/drawingml/2006/chart" xmlns:r="http://schemas.openxmlformats.org/officeDocument/2006/relationships" r:id="rId7"/>
          </a:graphicData>
        </a:graphic>
      </p:graphicFrame>
      <p:sp>
        <p:nvSpPr>
          <p:cNvPr id="5" name="ZoneTexte 4"/>
          <p:cNvSpPr txBox="1"/>
          <p:nvPr/>
        </p:nvSpPr>
        <p:spPr>
          <a:xfrm>
            <a:off x="6616862" y="6059214"/>
            <a:ext cx="1290620" cy="261610"/>
          </a:xfrm>
          <a:prstGeom prst="rect">
            <a:avLst/>
          </a:prstGeom>
          <a:noFill/>
        </p:spPr>
        <p:txBody>
          <a:bodyPr wrap="square" rtlCol="0">
            <a:spAutoFit/>
          </a:bodyPr>
          <a:lstStyle/>
          <a:p>
            <a:r>
              <a:rPr lang="ar-MA" sz="1100" dirty="0" smtClean="0">
                <a:cs typeface="AdvertisingBold" pitchFamily="2" charset="-78"/>
              </a:rPr>
              <a:t>القطاع العمومي</a:t>
            </a:r>
            <a:endParaRPr lang="fr-FR" sz="1100" dirty="0">
              <a:cs typeface="AdvertisingBold" pitchFamily="2" charset="-78"/>
            </a:endParaRPr>
          </a:p>
        </p:txBody>
      </p:sp>
      <p:sp>
        <p:nvSpPr>
          <p:cNvPr id="13" name="ZoneTexte 12"/>
          <p:cNvSpPr txBox="1"/>
          <p:nvPr/>
        </p:nvSpPr>
        <p:spPr>
          <a:xfrm>
            <a:off x="6616862" y="4528288"/>
            <a:ext cx="1290620" cy="261610"/>
          </a:xfrm>
          <a:prstGeom prst="rect">
            <a:avLst/>
          </a:prstGeom>
          <a:noFill/>
        </p:spPr>
        <p:txBody>
          <a:bodyPr wrap="square" rtlCol="0">
            <a:spAutoFit/>
          </a:bodyPr>
          <a:lstStyle/>
          <a:p>
            <a:r>
              <a:rPr lang="ar-MA" sz="1100" dirty="0" smtClean="0">
                <a:cs typeface="AdvertisingBold" pitchFamily="2" charset="-78"/>
              </a:rPr>
              <a:t>القطاع العمومي</a:t>
            </a:r>
            <a:endParaRPr lang="fr-FR" sz="1100" dirty="0">
              <a:cs typeface="AdvertisingBold" pitchFamily="2" charset="-78"/>
            </a:endParaRPr>
          </a:p>
        </p:txBody>
      </p:sp>
      <p:sp>
        <p:nvSpPr>
          <p:cNvPr id="14" name="ZoneTexte 13"/>
          <p:cNvSpPr txBox="1"/>
          <p:nvPr/>
        </p:nvSpPr>
        <p:spPr>
          <a:xfrm>
            <a:off x="8315025" y="4088406"/>
            <a:ext cx="1431648" cy="261610"/>
          </a:xfrm>
          <a:prstGeom prst="rect">
            <a:avLst/>
          </a:prstGeom>
          <a:noFill/>
        </p:spPr>
        <p:txBody>
          <a:bodyPr wrap="square" rtlCol="0">
            <a:spAutoFit/>
          </a:bodyPr>
          <a:lstStyle/>
          <a:p>
            <a:r>
              <a:rPr lang="ar-MA" sz="1100" dirty="0" smtClean="0">
                <a:cs typeface="AdvertisingBold" pitchFamily="2" charset="-78"/>
              </a:rPr>
              <a:t>القطاع الخصوصي</a:t>
            </a:r>
            <a:endParaRPr lang="fr-FR" sz="1100" dirty="0">
              <a:cs typeface="AdvertisingBold" pitchFamily="2" charset="-78"/>
            </a:endParaRPr>
          </a:p>
        </p:txBody>
      </p:sp>
      <p:sp>
        <p:nvSpPr>
          <p:cNvPr id="15" name="ZoneTexte 14"/>
          <p:cNvSpPr txBox="1"/>
          <p:nvPr/>
        </p:nvSpPr>
        <p:spPr>
          <a:xfrm>
            <a:off x="8315025" y="5685143"/>
            <a:ext cx="1431648" cy="261610"/>
          </a:xfrm>
          <a:prstGeom prst="rect">
            <a:avLst/>
          </a:prstGeom>
          <a:noFill/>
        </p:spPr>
        <p:txBody>
          <a:bodyPr wrap="square" rtlCol="0">
            <a:spAutoFit/>
          </a:bodyPr>
          <a:lstStyle/>
          <a:p>
            <a:r>
              <a:rPr lang="ar-MA" sz="1100" dirty="0" smtClean="0">
                <a:cs typeface="AdvertisingBold" pitchFamily="2" charset="-78"/>
              </a:rPr>
              <a:t>القطاع الخصوصي</a:t>
            </a:r>
            <a:endParaRPr lang="fr-FR" sz="1100" dirty="0">
              <a:cs typeface="AdvertisingBold" pitchFamily="2" charset="-78"/>
            </a:endParaRPr>
          </a:p>
        </p:txBody>
      </p:sp>
      <p:sp>
        <p:nvSpPr>
          <p:cNvPr id="20" name="ZoneTexte 19"/>
          <p:cNvSpPr txBox="1"/>
          <p:nvPr/>
        </p:nvSpPr>
        <p:spPr>
          <a:xfrm>
            <a:off x="7739080" y="4180739"/>
            <a:ext cx="583057" cy="338554"/>
          </a:xfrm>
          <a:prstGeom prst="rect">
            <a:avLst/>
          </a:prstGeom>
          <a:noFill/>
        </p:spPr>
        <p:txBody>
          <a:bodyPr wrap="square" rtlCol="0">
            <a:spAutoFit/>
          </a:bodyPr>
          <a:lstStyle/>
          <a:p>
            <a:r>
              <a:rPr lang="fr-FR" sz="1600" b="1" dirty="0" smtClean="0">
                <a:cs typeface="AdvertisingBold" pitchFamily="2" charset="-78"/>
              </a:rPr>
              <a:t>15%</a:t>
            </a:r>
            <a:endParaRPr lang="fr-FR" sz="1600" b="1" dirty="0">
              <a:cs typeface="AdvertisingBold" pitchFamily="2" charset="-78"/>
            </a:endParaRPr>
          </a:p>
        </p:txBody>
      </p:sp>
      <p:sp>
        <p:nvSpPr>
          <p:cNvPr id="21" name="ZoneTexte 20"/>
          <p:cNvSpPr txBox="1"/>
          <p:nvPr/>
        </p:nvSpPr>
        <p:spPr>
          <a:xfrm>
            <a:off x="7739080" y="5676649"/>
            <a:ext cx="583057" cy="338554"/>
          </a:xfrm>
          <a:prstGeom prst="rect">
            <a:avLst/>
          </a:prstGeom>
          <a:noFill/>
        </p:spPr>
        <p:txBody>
          <a:bodyPr wrap="square" rtlCol="0">
            <a:spAutoFit/>
          </a:bodyPr>
          <a:lstStyle/>
          <a:p>
            <a:r>
              <a:rPr lang="fr-FR" sz="1600" b="1" dirty="0" smtClean="0">
                <a:cs typeface="AdvertisingBold" pitchFamily="2" charset="-78"/>
              </a:rPr>
              <a:t>12%</a:t>
            </a:r>
            <a:endParaRPr lang="fr-FR" sz="1600" b="1" dirty="0">
              <a:cs typeface="AdvertisingBold" pitchFamily="2" charset="-78"/>
            </a:endParaRPr>
          </a:p>
        </p:txBody>
      </p:sp>
      <p:sp>
        <p:nvSpPr>
          <p:cNvPr id="22" name="ZoneTexte 21"/>
          <p:cNvSpPr txBox="1"/>
          <p:nvPr/>
        </p:nvSpPr>
        <p:spPr>
          <a:xfrm>
            <a:off x="6717307" y="4163862"/>
            <a:ext cx="583057" cy="338554"/>
          </a:xfrm>
          <a:prstGeom prst="rect">
            <a:avLst/>
          </a:prstGeom>
          <a:noFill/>
        </p:spPr>
        <p:txBody>
          <a:bodyPr wrap="square" rtlCol="0">
            <a:spAutoFit/>
          </a:bodyPr>
          <a:lstStyle/>
          <a:p>
            <a:r>
              <a:rPr lang="fr-FR" sz="1600" b="1" dirty="0" smtClean="0">
                <a:cs typeface="AdvertisingBold" pitchFamily="2" charset="-78"/>
              </a:rPr>
              <a:t>85%</a:t>
            </a:r>
            <a:endParaRPr lang="fr-FR" sz="1600" b="1" dirty="0">
              <a:cs typeface="AdvertisingBold" pitchFamily="2" charset="-78"/>
            </a:endParaRPr>
          </a:p>
        </p:txBody>
      </p:sp>
      <p:sp>
        <p:nvSpPr>
          <p:cNvPr id="23" name="ZoneTexte 22"/>
          <p:cNvSpPr txBox="1"/>
          <p:nvPr/>
        </p:nvSpPr>
        <p:spPr>
          <a:xfrm>
            <a:off x="6717307" y="5659772"/>
            <a:ext cx="583057" cy="338554"/>
          </a:xfrm>
          <a:prstGeom prst="rect">
            <a:avLst/>
          </a:prstGeom>
          <a:noFill/>
        </p:spPr>
        <p:txBody>
          <a:bodyPr wrap="square" rtlCol="0">
            <a:spAutoFit/>
          </a:bodyPr>
          <a:lstStyle/>
          <a:p>
            <a:r>
              <a:rPr lang="fr-FR" sz="1600" b="1" dirty="0" smtClean="0">
                <a:cs typeface="AdvertisingBold" pitchFamily="2" charset="-78"/>
              </a:rPr>
              <a:t>88%</a:t>
            </a:r>
            <a:endParaRPr lang="fr-FR" sz="1600" b="1" dirty="0">
              <a:cs typeface="AdvertisingBold" pitchFamily="2" charset="-78"/>
            </a:endParaRPr>
          </a:p>
        </p:txBody>
      </p:sp>
      <p:sp>
        <p:nvSpPr>
          <p:cNvPr id="24" name="ZoneTexte 23"/>
          <p:cNvSpPr txBox="1"/>
          <p:nvPr/>
        </p:nvSpPr>
        <p:spPr>
          <a:xfrm>
            <a:off x="6546348" y="5034009"/>
            <a:ext cx="1431648" cy="261610"/>
          </a:xfrm>
          <a:prstGeom prst="rect">
            <a:avLst/>
          </a:prstGeom>
          <a:noFill/>
        </p:spPr>
        <p:txBody>
          <a:bodyPr wrap="square" rtlCol="0">
            <a:spAutoFit/>
          </a:bodyPr>
          <a:lstStyle/>
          <a:p>
            <a:r>
              <a:rPr lang="ar-MA" sz="1100" dirty="0" smtClean="0">
                <a:solidFill>
                  <a:srgbClr val="C00000"/>
                </a:solidFill>
                <a:cs typeface="AdvertisingBold" pitchFamily="2" charset="-78"/>
              </a:rPr>
              <a:t>على المستوى الوطني</a:t>
            </a:r>
            <a:endParaRPr lang="fr-FR" sz="1100" dirty="0">
              <a:solidFill>
                <a:srgbClr val="C00000"/>
              </a:solidFill>
              <a:cs typeface="AdvertisingBold" pitchFamily="2" charset="-78"/>
            </a:endParaRPr>
          </a:p>
        </p:txBody>
      </p:sp>
      <p:sp>
        <p:nvSpPr>
          <p:cNvPr id="25" name="ZoneTexte 24"/>
          <p:cNvSpPr txBox="1"/>
          <p:nvPr/>
        </p:nvSpPr>
        <p:spPr>
          <a:xfrm>
            <a:off x="6533735" y="6596193"/>
            <a:ext cx="1431648" cy="261610"/>
          </a:xfrm>
          <a:prstGeom prst="rect">
            <a:avLst/>
          </a:prstGeom>
          <a:noFill/>
        </p:spPr>
        <p:txBody>
          <a:bodyPr wrap="square" rtlCol="0">
            <a:spAutoFit/>
          </a:bodyPr>
          <a:lstStyle/>
          <a:p>
            <a:r>
              <a:rPr lang="ar-MA" sz="1100" dirty="0" smtClean="0">
                <a:solidFill>
                  <a:srgbClr val="C00000"/>
                </a:solidFill>
                <a:cs typeface="AdvertisingBold" pitchFamily="2" charset="-78"/>
              </a:rPr>
              <a:t>على المستوى الجهوي</a:t>
            </a:r>
            <a:endParaRPr lang="fr-FR" sz="1100" dirty="0">
              <a:solidFill>
                <a:srgbClr val="C00000"/>
              </a:solidFill>
              <a:cs typeface="AdvertisingBold" pitchFamily="2" charset="-78"/>
            </a:endParaRPr>
          </a:p>
        </p:txBody>
      </p:sp>
      <p:graphicFrame>
        <p:nvGraphicFramePr>
          <p:cNvPr id="26" name="Graphique 25"/>
          <p:cNvGraphicFramePr/>
          <p:nvPr>
            <p:extLst>
              <p:ext uri="{D42A27DB-BD31-4B8C-83A1-F6EECF244321}">
                <p14:modId xmlns="" xmlns:p14="http://schemas.microsoft.com/office/powerpoint/2010/main" val="2068800850"/>
              </p:ext>
            </p:extLst>
          </p:nvPr>
        </p:nvGraphicFramePr>
        <p:xfrm>
          <a:off x="-298095" y="640908"/>
          <a:ext cx="2928022" cy="2117917"/>
        </p:xfrm>
        <a:graphic>
          <a:graphicData uri="http://schemas.openxmlformats.org/drawingml/2006/chart">
            <c:chart xmlns:c="http://schemas.openxmlformats.org/drawingml/2006/chart" xmlns:r="http://schemas.openxmlformats.org/officeDocument/2006/relationships" r:id="rId8"/>
          </a:graphicData>
        </a:graphic>
      </p:graphicFrame>
      <p:sp>
        <p:nvSpPr>
          <p:cNvPr id="27" name="ZoneTexte 26"/>
          <p:cNvSpPr txBox="1"/>
          <p:nvPr/>
        </p:nvSpPr>
        <p:spPr>
          <a:xfrm>
            <a:off x="875554" y="653232"/>
            <a:ext cx="3508745" cy="461665"/>
          </a:xfrm>
          <a:prstGeom prst="rect">
            <a:avLst/>
          </a:prstGeom>
          <a:noFill/>
        </p:spPr>
        <p:txBody>
          <a:bodyPr wrap="square" rtlCol="0">
            <a:spAutoFit/>
          </a:bodyPr>
          <a:lstStyle/>
          <a:p>
            <a:r>
              <a:rPr lang="ar-MA" sz="2400" b="1" dirty="0">
                <a:latin typeface="Arabic Typesetting" pitchFamily="66" charset="-78"/>
                <a:cs typeface="Arabic Typesetting" pitchFamily="66" charset="-78"/>
              </a:rPr>
              <a:t>نسب المؤسسات المشاركة حسب الوسط</a:t>
            </a:r>
            <a:endParaRPr lang="fr-FR" sz="2400" b="1" dirty="0">
              <a:latin typeface="Arabic Typesetting" pitchFamily="66" charset="-78"/>
              <a:cs typeface="Arabic Typesetting" pitchFamily="66" charset="-78"/>
            </a:endParaRPr>
          </a:p>
        </p:txBody>
      </p:sp>
      <p:sp>
        <p:nvSpPr>
          <p:cNvPr id="28" name="ZoneTexte 27"/>
          <p:cNvSpPr txBox="1"/>
          <p:nvPr/>
        </p:nvSpPr>
        <p:spPr>
          <a:xfrm>
            <a:off x="2952651" y="2287579"/>
            <a:ext cx="1431648" cy="261610"/>
          </a:xfrm>
          <a:prstGeom prst="rect">
            <a:avLst/>
          </a:prstGeom>
          <a:noFill/>
        </p:spPr>
        <p:txBody>
          <a:bodyPr wrap="square" rtlCol="0">
            <a:spAutoFit/>
          </a:bodyPr>
          <a:lstStyle/>
          <a:p>
            <a:r>
              <a:rPr lang="ar-MA" sz="1100" dirty="0" smtClean="0">
                <a:solidFill>
                  <a:srgbClr val="C00000"/>
                </a:solidFill>
                <a:cs typeface="AdvertisingBold" pitchFamily="2" charset="-78"/>
              </a:rPr>
              <a:t>على المستوى الوطني</a:t>
            </a:r>
            <a:endParaRPr lang="fr-FR" sz="1100" dirty="0">
              <a:solidFill>
                <a:srgbClr val="C00000"/>
              </a:solidFill>
              <a:cs typeface="AdvertisingBold" pitchFamily="2" charset="-78"/>
            </a:endParaRPr>
          </a:p>
        </p:txBody>
      </p:sp>
      <p:sp>
        <p:nvSpPr>
          <p:cNvPr id="29" name="ZoneTexte 28"/>
          <p:cNvSpPr txBox="1"/>
          <p:nvPr/>
        </p:nvSpPr>
        <p:spPr>
          <a:xfrm>
            <a:off x="458515" y="2289101"/>
            <a:ext cx="1431648" cy="261610"/>
          </a:xfrm>
          <a:prstGeom prst="rect">
            <a:avLst/>
          </a:prstGeom>
          <a:noFill/>
        </p:spPr>
        <p:txBody>
          <a:bodyPr wrap="square" rtlCol="0">
            <a:spAutoFit/>
          </a:bodyPr>
          <a:lstStyle/>
          <a:p>
            <a:r>
              <a:rPr lang="ar-MA" sz="1100" dirty="0" smtClean="0">
                <a:solidFill>
                  <a:srgbClr val="C00000"/>
                </a:solidFill>
                <a:cs typeface="AdvertisingBold" pitchFamily="2" charset="-78"/>
              </a:rPr>
              <a:t>على المستوى الجهوي</a:t>
            </a:r>
            <a:endParaRPr lang="fr-FR" sz="1100" dirty="0">
              <a:solidFill>
                <a:srgbClr val="C00000"/>
              </a:solidFill>
              <a:cs typeface="AdvertisingBold" pitchFamily="2" charset="-78"/>
            </a:endParaRPr>
          </a:p>
        </p:txBody>
      </p:sp>
    </p:spTree>
    <p:extLst>
      <p:ext uri="{BB962C8B-B14F-4D97-AF65-F5344CB8AC3E}">
        <p14:creationId xmlns="" xmlns:p14="http://schemas.microsoft.com/office/powerpoint/2010/main" val="6854358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ChangeArrowheads="1"/>
          </p:cNvSpPr>
          <p:nvPr/>
        </p:nvSpPr>
        <p:spPr bwMode="auto">
          <a:xfrm>
            <a:off x="0" y="0"/>
            <a:ext cx="9906000" cy="775597"/>
          </a:xfrm>
          <a:prstGeom prst="rect">
            <a:avLst/>
          </a:prstGeom>
          <a:noFill/>
          <a:ln w="9525">
            <a:noFill/>
            <a:miter lim="800000"/>
            <a:headEnd/>
            <a:tailEnd/>
          </a:ln>
        </p:spPr>
        <p:txBody>
          <a:bodyPr>
            <a:spAutoFit/>
          </a:bodyPr>
          <a:lstStyle/>
          <a:p>
            <a:pPr algn="ctr" defTabSz="1778000" rtl="1">
              <a:lnSpc>
                <a:spcPct val="90000"/>
              </a:lnSpc>
              <a:spcAft>
                <a:spcPct val="35000"/>
              </a:spcAft>
            </a:pPr>
            <a:r>
              <a:rPr lang="ar-MA" sz="4800" b="1" dirty="0" err="1" smtClean="0">
                <a:solidFill>
                  <a:schemeClr val="bg1"/>
                </a:solidFill>
                <a:latin typeface="Arabic Typesetting" pitchFamily="66" charset="-78"/>
                <a:cs typeface="Arabic Typesetting" pitchFamily="66" charset="-78"/>
              </a:rPr>
              <a:t>خلاصات</a:t>
            </a:r>
            <a:r>
              <a:rPr lang="ar-MA" sz="4800" b="1" dirty="0" smtClean="0">
                <a:solidFill>
                  <a:schemeClr val="bg1"/>
                </a:solidFill>
                <a:latin typeface="Arabic Typesetting" pitchFamily="66" charset="-78"/>
                <a:cs typeface="Arabic Typesetting" pitchFamily="66" charset="-78"/>
              </a:rPr>
              <a:t> اللقاءات التشاورية</a:t>
            </a:r>
            <a:endParaRPr lang="ar-MA" sz="4800" b="1" dirty="0">
              <a:solidFill>
                <a:schemeClr val="bg1"/>
              </a:solidFill>
              <a:latin typeface="Arabic Typesetting" pitchFamily="66" charset="-78"/>
              <a:cs typeface="Arabic Typesetting" pitchFamily="66" charset="-78"/>
            </a:endParaRPr>
          </a:p>
        </p:txBody>
      </p:sp>
      <p:sp>
        <p:nvSpPr>
          <p:cNvPr id="5" name="Rectangle à coins arrondis 4"/>
          <p:cNvSpPr/>
          <p:nvPr/>
        </p:nvSpPr>
        <p:spPr>
          <a:xfrm>
            <a:off x="5412828" y="938214"/>
            <a:ext cx="4130565" cy="3087248"/>
          </a:xfrm>
          <a:prstGeom prst="roundRect">
            <a:avLst/>
          </a:prstGeom>
          <a:scene3d>
            <a:camera prst="orthographicFront"/>
            <a:lightRig rig="threePt" dir="t"/>
          </a:scene3d>
          <a:sp3d>
            <a:bevelT/>
          </a:sp3d>
        </p:spPr>
        <p:style>
          <a:lnRef idx="2">
            <a:schemeClr val="accent1"/>
          </a:lnRef>
          <a:fillRef idx="1">
            <a:schemeClr val="lt1"/>
          </a:fillRef>
          <a:effectRef idx="0">
            <a:schemeClr val="accent1"/>
          </a:effectRef>
          <a:fontRef idx="minor">
            <a:schemeClr val="dk1"/>
          </a:fontRef>
        </p:style>
        <p:txBody>
          <a:bodyPr rtlCol="0" anchor="ctr"/>
          <a:lstStyle/>
          <a:p>
            <a:pPr algn="just" rtl="1"/>
            <a:r>
              <a:rPr lang="ar-MA" sz="2800" b="1" dirty="0" smtClean="0">
                <a:latin typeface="Arabic Typesetting" pitchFamily="66" charset="-78"/>
                <a:cs typeface="Arabic Typesetting" pitchFamily="66" charset="-78"/>
              </a:rPr>
              <a:t>تم استثمار وتوثيق خلاصات هذه اللقاءات في </a:t>
            </a:r>
            <a:r>
              <a:rPr lang="ar-SA" sz="2800" b="1" dirty="0" smtClean="0">
                <a:latin typeface="Arabic Typesetting" pitchFamily="66" charset="-78"/>
                <a:cs typeface="Arabic Typesetting" pitchFamily="66" charset="-78"/>
              </a:rPr>
              <a:t>حزمة متكاملة من التقارير </a:t>
            </a:r>
            <a:r>
              <a:rPr lang="ar-MA" sz="2800" b="1" dirty="0" err="1" smtClean="0">
                <a:latin typeface="Arabic Typesetting" pitchFamily="66" charset="-78"/>
                <a:cs typeface="Arabic Typesetting" pitchFamily="66" charset="-78"/>
              </a:rPr>
              <a:t>ال</a:t>
            </a:r>
            <a:r>
              <a:rPr lang="ar-SA" sz="2800" b="1" dirty="0" smtClean="0">
                <a:latin typeface="Arabic Typesetting" pitchFamily="66" charset="-78"/>
                <a:cs typeface="Arabic Typesetting" pitchFamily="66" charset="-78"/>
              </a:rPr>
              <a:t>تركيبية </a:t>
            </a:r>
            <a:r>
              <a:rPr lang="ar-MA" sz="2800" b="1" dirty="0" smtClean="0">
                <a:latin typeface="Arabic Typesetting" pitchFamily="66" charset="-78"/>
                <a:cs typeface="Arabic Typesetting" pitchFamily="66" charset="-78"/>
              </a:rPr>
              <a:t>التي </a:t>
            </a:r>
            <a:r>
              <a:rPr lang="ar-SA" sz="2800" b="1" dirty="0" smtClean="0">
                <a:latin typeface="Arabic Typesetting" pitchFamily="66" charset="-78"/>
                <a:cs typeface="Arabic Typesetting" pitchFamily="66" charset="-78"/>
              </a:rPr>
              <a:t>تقدم خلاصات المشاورات حسب</a:t>
            </a:r>
            <a:r>
              <a:rPr lang="ar-MA" sz="2800" b="1" dirty="0" smtClean="0">
                <a:latin typeface="Arabic Typesetting" pitchFamily="66" charset="-78"/>
                <a:cs typeface="Arabic Typesetting" pitchFamily="66" charset="-78"/>
              </a:rPr>
              <a:t>:</a:t>
            </a:r>
          </a:p>
          <a:p>
            <a:pPr marL="144000" indent="288000" algn="just" rtl="1">
              <a:buSzPct val="80000"/>
              <a:buFont typeface="Wingdings" panose="05000000000000000000" pitchFamily="2" charset="2"/>
              <a:buChar char="ü"/>
            </a:pPr>
            <a:r>
              <a:rPr lang="ar-SA" sz="2800" b="1" dirty="0" smtClean="0">
                <a:latin typeface="Arabic Typesetting" pitchFamily="66" charset="-78"/>
                <a:cs typeface="Arabic Typesetting" pitchFamily="66" charset="-78"/>
              </a:rPr>
              <a:t> الفئات المشاركة </a:t>
            </a:r>
            <a:r>
              <a:rPr lang="ar-MA" sz="2800" b="1" dirty="0" smtClean="0">
                <a:latin typeface="Arabic Typesetting" pitchFamily="66" charset="-78"/>
                <a:cs typeface="Arabic Typesetting" pitchFamily="66" charset="-78"/>
              </a:rPr>
              <a:t>؛</a:t>
            </a:r>
          </a:p>
          <a:p>
            <a:pPr marL="144000" indent="288000" algn="just" rtl="1">
              <a:buSzPct val="80000"/>
              <a:buFont typeface="Wingdings" panose="05000000000000000000" pitchFamily="2" charset="2"/>
              <a:buChar char="ü"/>
            </a:pPr>
            <a:r>
              <a:rPr lang="ar-MA" sz="2800" b="1" dirty="0">
                <a:latin typeface="Arabic Typesetting" pitchFamily="66" charset="-78"/>
                <a:cs typeface="Arabic Typesetting" pitchFamily="66" charset="-78"/>
              </a:rPr>
              <a:t>المواضيع </a:t>
            </a:r>
            <a:r>
              <a:rPr lang="ar-MA" sz="2800" b="1" dirty="0" smtClean="0">
                <a:latin typeface="Arabic Typesetting" pitchFamily="66" charset="-78"/>
                <a:cs typeface="Arabic Typesetting" pitchFamily="66" charset="-78"/>
              </a:rPr>
              <a:t>المتداولة؛</a:t>
            </a:r>
            <a:endParaRPr lang="ar-MA" sz="2800" b="1" dirty="0">
              <a:latin typeface="Arabic Typesetting" pitchFamily="66" charset="-78"/>
              <a:cs typeface="Arabic Typesetting" pitchFamily="66" charset="-78"/>
            </a:endParaRPr>
          </a:p>
          <a:p>
            <a:pPr marL="144000" indent="288000" algn="r" rtl="1">
              <a:buSzPct val="80000"/>
              <a:buFont typeface="Wingdings" panose="05000000000000000000" pitchFamily="2" charset="2"/>
              <a:buChar char="ü"/>
            </a:pPr>
            <a:r>
              <a:rPr lang="ar-MA" sz="2800" b="1" dirty="0" smtClean="0">
                <a:latin typeface="Arabic Typesetting" pitchFamily="66" charset="-78"/>
                <a:cs typeface="Arabic Typesetting" pitchFamily="66" charset="-78"/>
              </a:rPr>
              <a:t>المستويات الإدارية (محلي، إقليمي، جهوي، مركزي).</a:t>
            </a:r>
          </a:p>
        </p:txBody>
      </p:sp>
      <p:sp>
        <p:nvSpPr>
          <p:cNvPr id="6" name="Rectangle à coins arrondis 5"/>
          <p:cNvSpPr/>
          <p:nvPr/>
        </p:nvSpPr>
        <p:spPr>
          <a:xfrm>
            <a:off x="369595" y="938215"/>
            <a:ext cx="4180013" cy="3087247"/>
          </a:xfrm>
          <a:prstGeom prst="roundRect">
            <a:avLst/>
          </a:prstGeom>
          <a:scene3d>
            <a:camera prst="orthographicFront"/>
            <a:lightRig rig="threePt" dir="t"/>
          </a:scene3d>
          <a:sp3d>
            <a:bevelT/>
          </a:sp3d>
        </p:spPr>
        <p:style>
          <a:lnRef idx="2">
            <a:schemeClr val="accent1"/>
          </a:lnRef>
          <a:fillRef idx="1">
            <a:schemeClr val="lt1"/>
          </a:fillRef>
          <a:effectRef idx="0">
            <a:schemeClr val="accent1"/>
          </a:effectRef>
          <a:fontRef idx="minor">
            <a:schemeClr val="dk1"/>
          </a:fontRef>
        </p:style>
        <p:txBody>
          <a:bodyPr rtlCol="0" anchor="ctr"/>
          <a:lstStyle/>
          <a:p>
            <a:pPr marL="144000" indent="216000" algn="just" rtl="1">
              <a:lnSpc>
                <a:spcPts val="2800"/>
              </a:lnSpc>
              <a:buSzPct val="80000"/>
              <a:buFont typeface="Wingdings" panose="05000000000000000000" pitchFamily="2" charset="2"/>
              <a:buChar char="§"/>
            </a:pPr>
            <a:r>
              <a:rPr lang="ar-SA" sz="2800" b="1" dirty="0" smtClean="0">
                <a:latin typeface="Arabic Typesetting" pitchFamily="66" charset="-78"/>
                <a:cs typeface="Arabic Typesetting" pitchFamily="66" charset="-78"/>
              </a:rPr>
              <a:t>تقرير لكل مؤسسة تعليمية</a:t>
            </a:r>
            <a:r>
              <a:rPr lang="ar-MA" sz="2800" b="1" dirty="0" smtClean="0">
                <a:latin typeface="Arabic Typesetting" pitchFamily="66" charset="-78"/>
                <a:cs typeface="Arabic Typesetting" pitchFamily="66" charset="-78"/>
              </a:rPr>
              <a:t>؛</a:t>
            </a:r>
          </a:p>
          <a:p>
            <a:pPr marL="144000" indent="216000" algn="just" rtl="1">
              <a:lnSpc>
                <a:spcPts val="2800"/>
              </a:lnSpc>
              <a:buSzPct val="80000"/>
              <a:buFont typeface="Wingdings" panose="05000000000000000000" pitchFamily="2" charset="2"/>
              <a:buChar char="§"/>
            </a:pPr>
            <a:r>
              <a:rPr lang="ar-MA" sz="2800" b="1" dirty="0" smtClean="0">
                <a:latin typeface="Arabic Typesetting" pitchFamily="66" charset="-78"/>
                <a:cs typeface="Arabic Typesetting" pitchFamily="66" charset="-78"/>
              </a:rPr>
              <a:t>تقرير</a:t>
            </a:r>
            <a:r>
              <a:rPr lang="ar-SA" sz="2800" b="1" dirty="0" smtClean="0">
                <a:latin typeface="Arabic Typesetting" pitchFamily="66" charset="-78"/>
                <a:cs typeface="Arabic Typesetting" pitchFamily="66" charset="-78"/>
              </a:rPr>
              <a:t> لكل نيابة إقليمية</a:t>
            </a:r>
            <a:r>
              <a:rPr lang="ar-MA" sz="2800" b="1" dirty="0" smtClean="0">
                <a:latin typeface="Arabic Typesetting" pitchFamily="66" charset="-78"/>
                <a:cs typeface="Arabic Typesetting" pitchFamily="66" charset="-78"/>
              </a:rPr>
              <a:t>؛</a:t>
            </a:r>
          </a:p>
          <a:p>
            <a:pPr marL="144000" indent="216000" algn="just" rtl="1">
              <a:lnSpc>
                <a:spcPts val="2800"/>
              </a:lnSpc>
              <a:buSzPct val="80000"/>
              <a:buFont typeface="Wingdings" panose="05000000000000000000" pitchFamily="2" charset="2"/>
              <a:buChar char="§"/>
            </a:pPr>
            <a:r>
              <a:rPr lang="ar-MA" sz="2800" b="1" dirty="0" smtClean="0">
                <a:latin typeface="Arabic Typesetting" pitchFamily="66" charset="-78"/>
                <a:cs typeface="Arabic Typesetting" pitchFamily="66" charset="-78"/>
              </a:rPr>
              <a:t>تقرير</a:t>
            </a:r>
            <a:r>
              <a:rPr lang="ar-SA" sz="2800" b="1" dirty="0" smtClean="0">
                <a:latin typeface="Arabic Typesetting" pitchFamily="66" charset="-78"/>
                <a:cs typeface="Arabic Typesetting" pitchFamily="66" charset="-78"/>
              </a:rPr>
              <a:t> لكل أكاديمية جهوية</a:t>
            </a:r>
            <a:r>
              <a:rPr lang="ar-MA" sz="2800" b="1" dirty="0" smtClean="0">
                <a:latin typeface="Arabic Typesetting" pitchFamily="66" charset="-78"/>
                <a:cs typeface="Arabic Typesetting" pitchFamily="66" charset="-78"/>
              </a:rPr>
              <a:t>؛</a:t>
            </a:r>
          </a:p>
          <a:p>
            <a:pPr marL="144000" indent="216000" algn="just" rtl="1">
              <a:lnSpc>
                <a:spcPts val="2800"/>
              </a:lnSpc>
              <a:buSzPct val="80000"/>
              <a:buFont typeface="Wingdings" panose="05000000000000000000" pitchFamily="2" charset="2"/>
              <a:buChar char="§"/>
            </a:pPr>
            <a:r>
              <a:rPr lang="ar-MA" sz="2800" b="1" dirty="0" smtClean="0">
                <a:latin typeface="Arabic Typesetting" pitchFamily="66" charset="-78"/>
                <a:cs typeface="Arabic Typesetting" pitchFamily="66" charset="-78"/>
              </a:rPr>
              <a:t>ت</a:t>
            </a:r>
            <a:r>
              <a:rPr lang="ar-SA" sz="2800" b="1" dirty="0" smtClean="0">
                <a:latin typeface="Arabic Typesetting" pitchFamily="66" charset="-78"/>
                <a:cs typeface="Arabic Typesetting" pitchFamily="66" charset="-78"/>
              </a:rPr>
              <a:t>قرير</a:t>
            </a:r>
            <a:r>
              <a:rPr lang="ar-MA" sz="2800" b="1" dirty="0">
                <a:latin typeface="Arabic Typesetting" pitchFamily="66" charset="-78"/>
                <a:cs typeface="Arabic Typesetting" pitchFamily="66" charset="-78"/>
              </a:rPr>
              <a:t>ا</a:t>
            </a:r>
            <a:r>
              <a:rPr lang="ar-SA" sz="2800" b="1" dirty="0">
                <a:latin typeface="Arabic Typesetting" pitchFamily="66" charset="-78"/>
                <a:cs typeface="Arabic Typesetting" pitchFamily="66" charset="-78"/>
              </a:rPr>
              <a:t>ن تركيبي</a:t>
            </a:r>
            <a:r>
              <a:rPr lang="ar-MA" sz="2800" b="1" dirty="0">
                <a:latin typeface="Arabic Typesetting" pitchFamily="66" charset="-78"/>
                <a:cs typeface="Arabic Typesetting" pitchFamily="66" charset="-78"/>
              </a:rPr>
              <a:t>ان</a:t>
            </a:r>
            <a:r>
              <a:rPr lang="ar-SA" sz="2800" b="1" dirty="0">
                <a:latin typeface="Arabic Typesetting" pitchFamily="66" charset="-78"/>
                <a:cs typeface="Arabic Typesetting" pitchFamily="66" charset="-78"/>
              </a:rPr>
              <a:t> </a:t>
            </a:r>
            <a:r>
              <a:rPr lang="ar-SA" sz="2800" b="1" dirty="0" smtClean="0">
                <a:latin typeface="Arabic Typesetting" pitchFamily="66" charset="-78"/>
                <a:cs typeface="Arabic Typesetting" pitchFamily="66" charset="-78"/>
              </a:rPr>
              <a:t>للمشاورات </a:t>
            </a:r>
            <a:r>
              <a:rPr lang="ar-SA" sz="2800" b="1" dirty="0">
                <a:latin typeface="Arabic Typesetting" pitchFamily="66" charset="-78"/>
                <a:cs typeface="Arabic Typesetting" pitchFamily="66" charset="-78"/>
              </a:rPr>
              <a:t>الجهوية، بمدخلي المواضيع </a:t>
            </a:r>
            <a:r>
              <a:rPr lang="ar-SA" sz="2800" b="1" dirty="0" smtClean="0">
                <a:latin typeface="Arabic Typesetting" pitchFamily="66" charset="-78"/>
                <a:cs typeface="Arabic Typesetting" pitchFamily="66" charset="-78"/>
              </a:rPr>
              <a:t>والفئات</a:t>
            </a:r>
            <a:r>
              <a:rPr lang="ar-MA" sz="2800" b="1" dirty="0" smtClean="0">
                <a:latin typeface="Arabic Typesetting" pitchFamily="66" charset="-78"/>
                <a:cs typeface="Arabic Typesetting" pitchFamily="66" charset="-78"/>
              </a:rPr>
              <a:t>؛</a:t>
            </a:r>
          </a:p>
          <a:p>
            <a:pPr marL="144000" indent="216000" algn="just" rtl="1">
              <a:lnSpc>
                <a:spcPts val="2800"/>
              </a:lnSpc>
              <a:buSzPct val="80000"/>
              <a:buFont typeface="Wingdings" panose="05000000000000000000" pitchFamily="2" charset="2"/>
              <a:buChar char="§"/>
            </a:pPr>
            <a:r>
              <a:rPr lang="ar-MA" sz="2800" b="1" dirty="0" smtClean="0">
                <a:latin typeface="Arabic Typesetting" pitchFamily="66" charset="-78"/>
                <a:cs typeface="Arabic Typesetting" pitchFamily="66" charset="-78"/>
              </a:rPr>
              <a:t>ت</a:t>
            </a:r>
            <a:r>
              <a:rPr lang="ar-SA" sz="2800" b="1" dirty="0" smtClean="0">
                <a:latin typeface="Arabic Typesetting" pitchFamily="66" charset="-78"/>
                <a:cs typeface="Arabic Typesetting" pitchFamily="66" charset="-78"/>
              </a:rPr>
              <a:t>قرير</a:t>
            </a:r>
            <a:r>
              <a:rPr lang="ar-MA" sz="2800" b="1" dirty="0" smtClean="0">
                <a:latin typeface="Arabic Typesetting" pitchFamily="66" charset="-78"/>
                <a:cs typeface="Arabic Typesetting" pitchFamily="66" charset="-78"/>
              </a:rPr>
              <a:t>ا</a:t>
            </a:r>
            <a:r>
              <a:rPr lang="ar-SA" sz="2800" b="1" dirty="0" smtClean="0">
                <a:latin typeface="Arabic Typesetting" pitchFamily="66" charset="-78"/>
                <a:cs typeface="Arabic Typesetting" pitchFamily="66" charset="-78"/>
              </a:rPr>
              <a:t>ن تركيبي</a:t>
            </a:r>
            <a:r>
              <a:rPr lang="ar-MA" sz="2800" b="1" dirty="0" smtClean="0">
                <a:latin typeface="Arabic Typesetting" pitchFamily="66" charset="-78"/>
                <a:cs typeface="Arabic Typesetting" pitchFamily="66" charset="-78"/>
              </a:rPr>
              <a:t>ان</a:t>
            </a:r>
            <a:r>
              <a:rPr lang="ar-SA" sz="2800" b="1" dirty="0">
                <a:latin typeface="Arabic Typesetting" pitchFamily="66" charset="-78"/>
                <a:cs typeface="Arabic Typesetting" pitchFamily="66" charset="-78"/>
              </a:rPr>
              <a:t> للمشاورات </a:t>
            </a:r>
            <a:r>
              <a:rPr lang="ar-MA" sz="2800" b="1" dirty="0" smtClean="0">
                <a:latin typeface="Arabic Typesetting" pitchFamily="66" charset="-78"/>
                <a:cs typeface="Arabic Typesetting" pitchFamily="66" charset="-78"/>
              </a:rPr>
              <a:t>المركزية</a:t>
            </a:r>
            <a:r>
              <a:rPr lang="ar-SA" sz="2800" b="1" dirty="0" smtClean="0">
                <a:latin typeface="Arabic Typesetting" pitchFamily="66" charset="-78"/>
                <a:cs typeface="Arabic Typesetting" pitchFamily="66" charset="-78"/>
              </a:rPr>
              <a:t>، </a:t>
            </a:r>
            <a:r>
              <a:rPr lang="ar-MA" sz="2800" b="1" dirty="0" smtClean="0">
                <a:latin typeface="Arabic Typesetting" pitchFamily="66" charset="-78"/>
                <a:cs typeface="Arabic Typesetting" pitchFamily="66" charset="-78"/>
              </a:rPr>
              <a:t>بمدخلي المواضيع والفئات؛</a:t>
            </a:r>
          </a:p>
          <a:p>
            <a:pPr marL="144000" indent="216000" algn="just" rtl="1">
              <a:lnSpc>
                <a:spcPts val="2800"/>
              </a:lnSpc>
              <a:buSzPct val="80000"/>
              <a:buFont typeface="Wingdings" panose="05000000000000000000" pitchFamily="2" charset="2"/>
              <a:buChar char="§"/>
            </a:pPr>
            <a:r>
              <a:rPr lang="ar-SA" sz="2800" b="1" dirty="0" smtClean="0">
                <a:latin typeface="Arabic Typesetting" pitchFamily="66" charset="-78"/>
                <a:cs typeface="Arabic Typesetting" pitchFamily="66" charset="-78"/>
              </a:rPr>
              <a:t>تقرير المنتدى الالكتروني</a:t>
            </a:r>
            <a:r>
              <a:rPr lang="ar-MA" sz="2800" b="1" dirty="0">
                <a:latin typeface="Arabic Typesetting" pitchFamily="66" charset="-78"/>
                <a:cs typeface="Arabic Typesetting" pitchFamily="66" charset="-78"/>
              </a:rPr>
              <a:t>.</a:t>
            </a:r>
            <a:endParaRPr lang="ar-MA" sz="2800" b="1" dirty="0" smtClean="0">
              <a:latin typeface="Arabic Typesetting" pitchFamily="66" charset="-78"/>
              <a:cs typeface="Arabic Typesetting" pitchFamily="66" charset="-78"/>
            </a:endParaRPr>
          </a:p>
        </p:txBody>
      </p:sp>
      <p:sp>
        <p:nvSpPr>
          <p:cNvPr id="7" name="Rectangle à coins arrondis 6"/>
          <p:cNvSpPr/>
          <p:nvPr/>
        </p:nvSpPr>
        <p:spPr>
          <a:xfrm>
            <a:off x="1682967" y="4549342"/>
            <a:ext cx="6566338" cy="1627995"/>
          </a:xfrm>
          <a:prstGeom prst="roundRect">
            <a:avLst/>
          </a:prstGeom>
          <a:scene3d>
            <a:camera prst="orthographicFront"/>
            <a:lightRig rig="threePt" dir="t"/>
          </a:scene3d>
          <a:sp3d>
            <a:bevelT/>
          </a:sp3d>
        </p:spPr>
        <p:style>
          <a:lnRef idx="2">
            <a:schemeClr val="accent1"/>
          </a:lnRef>
          <a:fillRef idx="1">
            <a:schemeClr val="lt1"/>
          </a:fillRef>
          <a:effectRef idx="0">
            <a:schemeClr val="accent1"/>
          </a:effectRef>
          <a:fontRef idx="minor">
            <a:schemeClr val="dk1"/>
          </a:fontRef>
        </p:style>
        <p:txBody>
          <a:bodyPr rtlCol="0" anchor="ctr"/>
          <a:lstStyle/>
          <a:p>
            <a:pPr algn="just" rtl="1"/>
            <a:r>
              <a:rPr lang="ar-SA" sz="2800" b="1" dirty="0">
                <a:latin typeface="Arabic Typesetting" pitchFamily="66" charset="-78"/>
                <a:cs typeface="Arabic Typesetting" pitchFamily="66" charset="-78"/>
              </a:rPr>
              <a:t>تتويج كل ذلك بتقرير وطني يرصد الخلاصات الأساسية لهذا الورش </a:t>
            </a:r>
            <a:r>
              <a:rPr lang="ar-SA" sz="2800" b="1" dirty="0" err="1" smtClean="0">
                <a:latin typeface="Arabic Typesetting" pitchFamily="66" charset="-78"/>
                <a:cs typeface="Arabic Typesetting" pitchFamily="66" charset="-78"/>
              </a:rPr>
              <a:t>التشاوري</a:t>
            </a:r>
            <a:r>
              <a:rPr lang="ar-MA" sz="2800" b="1" dirty="0" smtClean="0">
                <a:latin typeface="Arabic Typesetting" pitchFamily="66" charset="-78"/>
                <a:cs typeface="Arabic Typesetting" pitchFamily="66" charset="-78"/>
              </a:rPr>
              <a:t> </a:t>
            </a:r>
            <a:r>
              <a:rPr lang="ar-MA" sz="2500" b="1" dirty="0" smtClean="0">
                <a:latin typeface="Arabic Typesetting" pitchFamily="66" charset="-78"/>
                <a:cs typeface="Arabic Typesetting" pitchFamily="66" charset="-78"/>
              </a:rPr>
              <a:t>(</a:t>
            </a:r>
            <a:r>
              <a:rPr lang="ar-MA" sz="2500" dirty="0" smtClean="0">
                <a:latin typeface="Arabic Typesetting" pitchFamily="66" charset="-78"/>
                <a:cs typeface="Arabic Typesetting" pitchFamily="66" charset="-78"/>
              </a:rPr>
              <a:t>تم نشر تقارير المشاورات بالموقع الالكتروني للوزارة مع إحداث منتدى للتفاعل مع هذه التقارير</a:t>
            </a:r>
            <a:r>
              <a:rPr lang="ar-MA" sz="2500" b="1" dirty="0" smtClean="0">
                <a:latin typeface="Arabic Typesetting" pitchFamily="66" charset="-78"/>
                <a:cs typeface="Arabic Typesetting" pitchFamily="66" charset="-78"/>
              </a:rPr>
              <a:t>)</a:t>
            </a:r>
            <a:r>
              <a:rPr lang="ar-SA" sz="2500" b="1" dirty="0" smtClean="0">
                <a:latin typeface="Arabic Typesetting" pitchFamily="66" charset="-78"/>
                <a:cs typeface="Arabic Typesetting" pitchFamily="66" charset="-78"/>
              </a:rPr>
              <a:t>. </a:t>
            </a:r>
            <a:endParaRPr lang="fr-FR" sz="2500" b="1" dirty="0">
              <a:latin typeface="Arabic Typesetting" pitchFamily="66" charset="-78"/>
              <a:cs typeface="Arabic Typesetting" pitchFamily="66" charset="-78"/>
            </a:endParaRPr>
          </a:p>
        </p:txBody>
      </p:sp>
      <p:sp>
        <p:nvSpPr>
          <p:cNvPr id="8" name="Flèche droite rayée 7"/>
          <p:cNvSpPr/>
          <p:nvPr/>
        </p:nvSpPr>
        <p:spPr>
          <a:xfrm rot="10800000">
            <a:off x="4668455" y="2166300"/>
            <a:ext cx="448222" cy="457200"/>
          </a:xfrm>
          <a:prstGeom prst="stripedRightArrow">
            <a:avLst>
              <a:gd name="adj1" fmla="val 50000"/>
              <a:gd name="adj2" fmla="val 4244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droite rayée 9"/>
          <p:cNvSpPr/>
          <p:nvPr/>
        </p:nvSpPr>
        <p:spPr>
          <a:xfrm rot="5400000">
            <a:off x="4720747" y="3996561"/>
            <a:ext cx="464506" cy="457200"/>
          </a:xfrm>
          <a:prstGeom prst="stripedRightArrow">
            <a:avLst>
              <a:gd name="adj1" fmla="val 50000"/>
              <a:gd name="adj2" fmla="val 4244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9" name="Image 8"/>
          <p:cNvPicPr>
            <a:picLocks noChangeAspect="1"/>
          </p:cNvPicPr>
          <p:nvPr/>
        </p:nvPicPr>
        <p:blipFill>
          <a:blip r:embed="rId3" cstate="print"/>
          <a:stretch>
            <a:fillRect/>
          </a:stretch>
        </p:blipFill>
        <p:spPr>
          <a:xfrm>
            <a:off x="52554" y="6314711"/>
            <a:ext cx="9790386" cy="296297"/>
          </a:xfrm>
          <a:prstGeom prst="rect">
            <a:avLst/>
          </a:prstGeom>
        </p:spPr>
      </p:pic>
    </p:spTree>
    <p:extLst>
      <p:ext uri="{BB962C8B-B14F-4D97-AF65-F5344CB8AC3E}">
        <p14:creationId xmlns="" xmlns:p14="http://schemas.microsoft.com/office/powerpoint/2010/main" val="12774799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ChangeArrowheads="1"/>
          </p:cNvSpPr>
          <p:nvPr/>
        </p:nvSpPr>
        <p:spPr bwMode="auto">
          <a:xfrm>
            <a:off x="0" y="0"/>
            <a:ext cx="9906000" cy="775597"/>
          </a:xfrm>
          <a:prstGeom prst="rect">
            <a:avLst/>
          </a:prstGeom>
          <a:noFill/>
          <a:ln w="9525">
            <a:noFill/>
            <a:miter lim="800000"/>
            <a:headEnd/>
            <a:tailEnd/>
          </a:ln>
        </p:spPr>
        <p:txBody>
          <a:bodyPr>
            <a:spAutoFit/>
          </a:bodyPr>
          <a:lstStyle/>
          <a:p>
            <a:pPr algn="ctr" defTabSz="1778000" rtl="1">
              <a:lnSpc>
                <a:spcPct val="90000"/>
              </a:lnSpc>
              <a:spcAft>
                <a:spcPct val="35000"/>
              </a:spcAft>
            </a:pPr>
            <a:r>
              <a:rPr lang="ar-MA" sz="4800" b="1" dirty="0" err="1" smtClean="0">
                <a:solidFill>
                  <a:schemeClr val="bg1"/>
                </a:solidFill>
                <a:latin typeface="Arabic Typesetting" pitchFamily="66" charset="-78"/>
                <a:cs typeface="Arabic Typesetting" pitchFamily="66" charset="-78"/>
              </a:rPr>
              <a:t>خلاصات</a:t>
            </a:r>
            <a:r>
              <a:rPr lang="ar-MA" sz="4800" b="1" dirty="0" smtClean="0">
                <a:solidFill>
                  <a:schemeClr val="bg1"/>
                </a:solidFill>
                <a:latin typeface="Arabic Typesetting" pitchFamily="66" charset="-78"/>
                <a:cs typeface="Arabic Typesetting" pitchFamily="66" charset="-78"/>
              </a:rPr>
              <a:t> اللقاءات التشاورية</a:t>
            </a:r>
            <a:endParaRPr lang="ar-MA" sz="4800" b="1" dirty="0">
              <a:solidFill>
                <a:schemeClr val="bg1"/>
              </a:solidFill>
              <a:latin typeface="Arabic Typesetting" pitchFamily="66" charset="-78"/>
              <a:cs typeface="Arabic Typesetting" pitchFamily="66" charset="-78"/>
            </a:endParaRPr>
          </a:p>
        </p:txBody>
      </p:sp>
      <p:graphicFrame>
        <p:nvGraphicFramePr>
          <p:cNvPr id="11" name="Tableau 10"/>
          <p:cNvGraphicFramePr>
            <a:graphicFrameLocks noGrp="1"/>
          </p:cNvGraphicFramePr>
          <p:nvPr>
            <p:extLst>
              <p:ext uri="{D42A27DB-BD31-4B8C-83A1-F6EECF244321}">
                <p14:modId xmlns="" xmlns:p14="http://schemas.microsoft.com/office/powerpoint/2010/main" val="3037291259"/>
              </p:ext>
            </p:extLst>
          </p:nvPr>
        </p:nvGraphicFramePr>
        <p:xfrm>
          <a:off x="236890" y="957486"/>
          <a:ext cx="7339708" cy="5038284"/>
        </p:xfrm>
        <a:graphic>
          <a:graphicData uri="http://schemas.openxmlformats.org/drawingml/2006/table">
            <a:tbl>
              <a:tblPr firstRow="1" bandRow="1" bandCol="1">
                <a:tableStyleId>{2D5ABB26-0587-4C30-8999-92F81FD0307C}</a:tableStyleId>
              </a:tblPr>
              <a:tblGrid>
                <a:gridCol w="1688171"/>
                <a:gridCol w="1598244"/>
                <a:gridCol w="513814"/>
                <a:gridCol w="1525037"/>
                <a:gridCol w="2014442"/>
              </a:tblGrid>
              <a:tr h="177631">
                <a:tc>
                  <a:txBody>
                    <a:bodyPr/>
                    <a:lstStyle/>
                    <a:p>
                      <a:pPr marL="0" marR="0" indent="0" algn="ctr" defTabSz="1031626" rtl="1" eaLnBrk="1" fontAlgn="auto" latinLnBrk="0" hangingPunct="1">
                        <a:lnSpc>
                          <a:spcPts val="2400"/>
                        </a:lnSpc>
                        <a:spcBef>
                          <a:spcPts val="0"/>
                        </a:spcBef>
                        <a:spcAft>
                          <a:spcPts val="0"/>
                        </a:spcAft>
                        <a:buClrTx/>
                        <a:buSzTx/>
                        <a:buFontTx/>
                        <a:buNone/>
                        <a:tabLst/>
                        <a:defRPr/>
                      </a:pPr>
                      <a:r>
                        <a:rPr lang="ar-MA" sz="2800" b="1" dirty="0" smtClean="0">
                          <a:latin typeface="Arabic Typesetting" pitchFamily="66" charset="-78"/>
                          <a:cs typeface="Arabic Typesetting" pitchFamily="66" charset="-78"/>
                        </a:rPr>
                        <a:t>الحكامة</a:t>
                      </a:r>
                      <a:endParaRPr lang="fr-FR" sz="2800" b="1" dirty="0" smtClean="0">
                        <a:latin typeface="Arabic Typesetting" pitchFamily="66" charset="-78"/>
                        <a:cs typeface="Arabic Typesetting" pitchFamily="66"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indent="0" algn="ctr" defTabSz="1031626" rtl="0" eaLnBrk="1" fontAlgn="auto" latinLnBrk="0" hangingPunct="1">
                        <a:lnSpc>
                          <a:spcPts val="2400"/>
                        </a:lnSpc>
                        <a:spcBef>
                          <a:spcPts val="0"/>
                        </a:spcBef>
                        <a:spcAft>
                          <a:spcPts val="0"/>
                        </a:spcAft>
                        <a:buClrTx/>
                        <a:buSzTx/>
                        <a:buFontTx/>
                        <a:buNone/>
                        <a:tabLst/>
                        <a:defRPr/>
                      </a:pPr>
                      <a:r>
                        <a:rPr lang="ar-MA" sz="2800" b="1" dirty="0" smtClean="0">
                          <a:latin typeface="Arabic Typesetting" pitchFamily="66" charset="-78"/>
                          <a:cs typeface="Arabic Typesetting" pitchFamily="66" charset="-78"/>
                        </a:rPr>
                        <a:t>الموارد البشرية</a:t>
                      </a:r>
                      <a:endParaRPr lang="fr-FR" sz="2800" b="1" dirty="0" smtClean="0">
                        <a:latin typeface="Arabic Typesetting" pitchFamily="66" charset="-78"/>
                        <a:cs typeface="Arabic Typesetting" pitchFamily="66"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indent="0" algn="ctr" defTabSz="1031626" rtl="0" eaLnBrk="1" fontAlgn="auto" latinLnBrk="0" hangingPunct="1">
                        <a:lnSpc>
                          <a:spcPts val="2400"/>
                        </a:lnSpc>
                        <a:spcBef>
                          <a:spcPts val="0"/>
                        </a:spcBef>
                        <a:spcAft>
                          <a:spcPts val="0"/>
                        </a:spcAft>
                        <a:buClrTx/>
                        <a:buSzTx/>
                        <a:buFontTx/>
                        <a:buNone/>
                        <a:tabLst/>
                        <a:defRPr/>
                      </a:pPr>
                      <a:r>
                        <a:rPr lang="ar-MA" sz="2800" b="1" dirty="0" smtClean="0">
                          <a:latin typeface="Arabic Typesetting" pitchFamily="66" charset="-78"/>
                          <a:cs typeface="Arabic Typesetting" pitchFamily="66" charset="-78"/>
                        </a:rPr>
                        <a:t>العرض المدرسي</a:t>
                      </a:r>
                      <a:endParaRPr lang="fr-FR" sz="2800" b="1" dirty="0" smtClean="0">
                        <a:latin typeface="Arabic Typesetting" pitchFamily="66" charset="-78"/>
                        <a:cs typeface="Arabic Typesetting" pitchFamily="66"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marL="0" marR="0" indent="0" algn="r" defTabSz="1031626" rtl="1" eaLnBrk="1" fontAlgn="auto" latinLnBrk="0" hangingPunct="1">
                        <a:lnSpc>
                          <a:spcPts val="2000"/>
                        </a:lnSpc>
                        <a:spcBef>
                          <a:spcPts val="0"/>
                        </a:spcBef>
                        <a:spcAft>
                          <a:spcPts val="0"/>
                        </a:spcAft>
                        <a:buClrTx/>
                        <a:buSzTx/>
                        <a:buFontTx/>
                        <a:buNone/>
                        <a:tabLst/>
                        <a:defRPr/>
                      </a:pPr>
                      <a:endParaRPr lang="fr-FR" sz="1600" b="1" dirty="0" smtClean="0">
                        <a:latin typeface="Arabic Typesetting" pitchFamily="66" charset="-78"/>
                        <a:cs typeface="Arabic Typesetting" pitchFamily="66"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indent="0" algn="ctr" defTabSz="1031626" rtl="1" eaLnBrk="1" fontAlgn="auto" latinLnBrk="0" hangingPunct="1">
                        <a:lnSpc>
                          <a:spcPts val="2400"/>
                        </a:lnSpc>
                        <a:spcBef>
                          <a:spcPts val="0"/>
                        </a:spcBef>
                        <a:spcAft>
                          <a:spcPts val="0"/>
                        </a:spcAft>
                        <a:buClrTx/>
                        <a:buSzTx/>
                        <a:buFontTx/>
                        <a:buNone/>
                        <a:tabLst/>
                        <a:defRPr/>
                      </a:pPr>
                      <a:r>
                        <a:rPr lang="ar-MA" sz="2800" b="1" dirty="0" smtClean="0">
                          <a:latin typeface="Arabic Typesetting" pitchFamily="66" charset="-78"/>
                          <a:cs typeface="Arabic Typesetting" pitchFamily="66" charset="-78"/>
                        </a:rPr>
                        <a:t>النموذج</a:t>
                      </a:r>
                      <a:r>
                        <a:rPr lang="ar-MA" sz="2800" b="1" baseline="0" dirty="0" smtClean="0">
                          <a:latin typeface="Arabic Typesetting" pitchFamily="66" charset="-78"/>
                          <a:cs typeface="Arabic Typesetting" pitchFamily="66" charset="-78"/>
                        </a:rPr>
                        <a:t> البيداغوجي</a:t>
                      </a:r>
                      <a:endParaRPr lang="fr-FR" sz="2800" b="1" dirty="0" smtClean="0">
                        <a:latin typeface="Arabic Typesetting" pitchFamily="66" charset="-78"/>
                        <a:cs typeface="Arabic Typesetting" pitchFamily="66"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3531100">
                <a:tc>
                  <a:txBody>
                    <a:bodyPr/>
                    <a:lstStyle/>
                    <a:p>
                      <a:pPr marL="144000" marR="0" indent="-144000"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kern="1200" dirty="0" smtClean="0">
                          <a:solidFill>
                            <a:schemeClr val="tx1"/>
                          </a:solidFill>
                          <a:latin typeface="Arabic Typesetting" pitchFamily="66" charset="-78"/>
                          <a:ea typeface="+mn-ea"/>
                          <a:cs typeface="Arabic Typesetting" pitchFamily="66" charset="-78"/>
                        </a:rPr>
                        <a:t>الجهاز التنظيمي، نظام التدبير واللامركزية</a:t>
                      </a:r>
                    </a:p>
                    <a:p>
                      <a:pPr marL="144000" marR="0" indent="-144000"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kern="1200" dirty="0" smtClean="0">
                          <a:solidFill>
                            <a:schemeClr val="tx1"/>
                          </a:solidFill>
                          <a:latin typeface="Arabic Typesetting" pitchFamily="66" charset="-78"/>
                          <a:ea typeface="+mn-ea"/>
                          <a:cs typeface="Arabic Typesetting" pitchFamily="66" charset="-78"/>
                        </a:rPr>
                        <a:t>التدبير الإداري للأكاديميات</a:t>
                      </a:r>
                      <a:r>
                        <a:rPr lang="ar-MA" sz="2600" b="1" kern="1200" baseline="0" dirty="0" smtClean="0">
                          <a:solidFill>
                            <a:schemeClr val="tx1"/>
                          </a:solidFill>
                          <a:latin typeface="Arabic Typesetting" pitchFamily="66" charset="-78"/>
                          <a:ea typeface="+mn-ea"/>
                          <a:cs typeface="Arabic Typesetting" pitchFamily="66" charset="-78"/>
                        </a:rPr>
                        <a:t> الجهوية للتربية والتكوين</a:t>
                      </a:r>
                      <a:endParaRPr lang="fr-FR" sz="2600" b="1" kern="1200" dirty="0" smtClean="0">
                        <a:solidFill>
                          <a:schemeClr val="tx1"/>
                        </a:solidFill>
                        <a:latin typeface="Arabic Typesetting" pitchFamily="66" charset="-78"/>
                        <a:ea typeface="+mn-ea"/>
                        <a:cs typeface="Arabic Typesetting" pitchFamily="66" charset="-78"/>
                      </a:endParaRPr>
                    </a:p>
                    <a:p>
                      <a:pPr marL="144000" marR="0" indent="-144000"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kern="1200" dirty="0" smtClean="0">
                          <a:solidFill>
                            <a:schemeClr val="tx1"/>
                          </a:solidFill>
                          <a:latin typeface="Arabic Typesetting" pitchFamily="66" charset="-78"/>
                          <a:ea typeface="+mn-ea"/>
                          <a:cs typeface="Arabic Typesetting" pitchFamily="66" charset="-78"/>
                        </a:rPr>
                        <a:t>سيرورة التدبير</a:t>
                      </a:r>
                      <a:endParaRPr lang="fr-FR" sz="2600" b="1" kern="1200" dirty="0" smtClean="0">
                        <a:solidFill>
                          <a:schemeClr val="tx1"/>
                        </a:solidFill>
                        <a:latin typeface="Arabic Typesetting" pitchFamily="66" charset="-78"/>
                        <a:ea typeface="+mn-ea"/>
                        <a:cs typeface="Arabic Typesetting" pitchFamily="66" charset="-78"/>
                      </a:endParaRPr>
                    </a:p>
                    <a:p>
                      <a:pPr marL="144000" marR="0" indent="-144000"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kern="1200" dirty="0" smtClean="0">
                          <a:solidFill>
                            <a:schemeClr val="tx1"/>
                          </a:solidFill>
                          <a:latin typeface="Arabic Typesetting" pitchFamily="66" charset="-78"/>
                          <a:ea typeface="+mn-ea"/>
                          <a:cs typeface="Arabic Typesetting" pitchFamily="66" charset="-78"/>
                        </a:rPr>
                        <a:t>تعبئة الفاعلين المحليين</a:t>
                      </a:r>
                      <a:endParaRPr lang="fr-FR" sz="2600" b="1" kern="1200" dirty="0" smtClean="0">
                        <a:solidFill>
                          <a:schemeClr val="tx1"/>
                        </a:solidFill>
                        <a:latin typeface="Arabic Typesetting" pitchFamily="66" charset="-78"/>
                        <a:ea typeface="+mn-ea"/>
                        <a:cs typeface="Arabic Typesetting" pitchFamily="66" charset="-78"/>
                      </a:endParaRPr>
                    </a:p>
                    <a:p>
                      <a:pPr marL="342900" marR="0" indent="-342900" algn="r" defTabSz="1031626" rtl="1" eaLnBrk="1" fontAlgn="auto" latinLnBrk="0" hangingPunct="1">
                        <a:lnSpc>
                          <a:spcPts val="2400"/>
                        </a:lnSpc>
                        <a:spcBef>
                          <a:spcPts val="0"/>
                        </a:spcBef>
                        <a:spcAft>
                          <a:spcPts val="0"/>
                        </a:spcAft>
                        <a:buClrTx/>
                        <a:buSzTx/>
                        <a:buFont typeface="Arial" pitchFamily="34" charset="0"/>
                        <a:buChar char="•"/>
                        <a:tabLst/>
                        <a:defRPr/>
                      </a:pPr>
                      <a:endParaRPr lang="fr-FR" sz="2600" b="1" dirty="0" smtClean="0">
                        <a:latin typeface="Arabic Typesetting" pitchFamily="66" charset="-78"/>
                        <a:cs typeface="Arabic Typesetting" pitchFamily="66"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44000" marR="0" indent="-144000"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kern="1200" dirty="0" smtClean="0">
                          <a:solidFill>
                            <a:schemeClr val="tx1"/>
                          </a:solidFill>
                          <a:latin typeface="Arabic Typesetting" pitchFamily="66" charset="-78"/>
                          <a:ea typeface="+mn-ea"/>
                          <a:cs typeface="Arabic Typesetting" pitchFamily="66" charset="-78"/>
                        </a:rPr>
                        <a:t>التكوين لمهن التربية</a:t>
                      </a:r>
                    </a:p>
                    <a:p>
                      <a:pPr marL="144000" marR="0" indent="-144000"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kern="1200" dirty="0" smtClean="0">
                          <a:solidFill>
                            <a:schemeClr val="tx1"/>
                          </a:solidFill>
                          <a:latin typeface="Arabic Typesetting" pitchFamily="66" charset="-78"/>
                          <a:ea typeface="+mn-ea"/>
                          <a:cs typeface="Arabic Typesetting" pitchFamily="66" charset="-78"/>
                        </a:rPr>
                        <a:t>جهاز تأطير وتقييم</a:t>
                      </a:r>
                      <a:r>
                        <a:rPr lang="ar-MA" sz="2600" b="1" kern="1200" baseline="0" dirty="0" smtClean="0">
                          <a:solidFill>
                            <a:schemeClr val="tx1"/>
                          </a:solidFill>
                          <a:latin typeface="Arabic Typesetting" pitchFamily="66" charset="-78"/>
                          <a:ea typeface="+mn-ea"/>
                          <a:cs typeface="Arabic Typesetting" pitchFamily="66" charset="-78"/>
                        </a:rPr>
                        <a:t> المدرس</a:t>
                      </a:r>
                      <a:r>
                        <a:rPr lang="ar-MA" sz="2600" b="1" kern="1200" dirty="0" smtClean="0">
                          <a:solidFill>
                            <a:schemeClr val="tx1"/>
                          </a:solidFill>
                          <a:latin typeface="Arabic Typesetting" pitchFamily="66" charset="-78"/>
                          <a:ea typeface="+mn-ea"/>
                          <a:cs typeface="Arabic Typesetting" pitchFamily="66" charset="-78"/>
                        </a:rPr>
                        <a:t>ين</a:t>
                      </a:r>
                      <a:endParaRPr lang="fr-FR" sz="2600" b="1" kern="1200" dirty="0" smtClean="0">
                        <a:solidFill>
                          <a:schemeClr val="tx1"/>
                        </a:solidFill>
                        <a:latin typeface="Arabic Typesetting" pitchFamily="66" charset="-78"/>
                        <a:ea typeface="+mn-ea"/>
                        <a:cs typeface="Arabic Typesetting" pitchFamily="66" charset="-78"/>
                      </a:endParaRPr>
                    </a:p>
                    <a:p>
                      <a:pPr marL="342900" marR="0" indent="-342900" algn="r" defTabSz="1031626" rtl="1" eaLnBrk="1" fontAlgn="auto" latinLnBrk="0" hangingPunct="1">
                        <a:lnSpc>
                          <a:spcPts val="2400"/>
                        </a:lnSpc>
                        <a:spcBef>
                          <a:spcPts val="0"/>
                        </a:spcBef>
                        <a:spcAft>
                          <a:spcPts val="0"/>
                        </a:spcAft>
                        <a:buClrTx/>
                        <a:buSzTx/>
                        <a:buFont typeface="Arial" pitchFamily="34" charset="0"/>
                        <a:buChar char="•"/>
                        <a:tabLst/>
                        <a:defRPr/>
                      </a:pPr>
                      <a:endParaRPr lang="fr-FR" sz="2600" b="1" dirty="0" smtClean="0">
                        <a:latin typeface="Arabic Typesetting" pitchFamily="66" charset="-78"/>
                        <a:cs typeface="Arabic Typesetting" pitchFamily="66"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144000" marR="0" indent="-144000"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dirty="0" smtClean="0">
                          <a:latin typeface="Arabic Typesetting" pitchFamily="66" charset="-78"/>
                          <a:cs typeface="Arabic Typesetting" pitchFamily="66" charset="-78"/>
                        </a:rPr>
                        <a:t>التعليم</a:t>
                      </a:r>
                      <a:r>
                        <a:rPr lang="ar-MA" sz="2600" b="1" baseline="0" dirty="0" smtClean="0">
                          <a:latin typeface="Arabic Typesetting" pitchFamily="66" charset="-78"/>
                          <a:cs typeface="Arabic Typesetting" pitchFamily="66" charset="-78"/>
                        </a:rPr>
                        <a:t> الأولي</a:t>
                      </a:r>
                      <a:endParaRPr lang="fr-FR" sz="2600" b="1" dirty="0" smtClean="0">
                        <a:latin typeface="Arabic Typesetting" pitchFamily="66" charset="-78"/>
                        <a:cs typeface="Arabic Typesetting" pitchFamily="66" charset="-78"/>
                      </a:endParaRPr>
                    </a:p>
                    <a:p>
                      <a:pPr marL="144000" marR="0" indent="-144000"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dirty="0" smtClean="0">
                          <a:latin typeface="Arabic Typesetting" pitchFamily="66" charset="-78"/>
                          <a:cs typeface="Arabic Typesetting" pitchFamily="66" charset="-78"/>
                        </a:rPr>
                        <a:t>تعميم </a:t>
                      </a:r>
                      <a:r>
                        <a:rPr lang="ar-MA" sz="2600" b="1" dirty="0" err="1" smtClean="0">
                          <a:latin typeface="Arabic Typesetting" pitchFamily="66" charset="-78"/>
                          <a:cs typeface="Arabic Typesetting" pitchFamily="66" charset="-78"/>
                        </a:rPr>
                        <a:t>التمدرس</a:t>
                      </a:r>
                      <a:endParaRPr lang="fr-FR" sz="2600" b="1" dirty="0" smtClean="0">
                        <a:latin typeface="Arabic Typesetting" pitchFamily="66" charset="-78"/>
                        <a:cs typeface="Arabic Typesetting" pitchFamily="66" charset="-78"/>
                      </a:endParaRPr>
                    </a:p>
                    <a:p>
                      <a:pPr marL="144000" marR="0" indent="-144000"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dirty="0" smtClean="0">
                          <a:latin typeface="Arabic Typesetting" pitchFamily="66" charset="-78"/>
                          <a:cs typeface="Arabic Typesetting" pitchFamily="66" charset="-78"/>
                        </a:rPr>
                        <a:t>ظروف استقبال التلاميذ</a:t>
                      </a:r>
                    </a:p>
                    <a:p>
                      <a:pPr marL="144000" marR="0" indent="-144000"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dirty="0" smtClean="0">
                          <a:latin typeface="Arabic Typesetting" pitchFamily="66" charset="-78"/>
                          <a:cs typeface="Arabic Typesetting" pitchFamily="66" charset="-78"/>
                        </a:rPr>
                        <a:t>الهدر المدرسي</a:t>
                      </a:r>
                    </a:p>
                    <a:p>
                      <a:pPr marL="144000" marR="0" indent="-144000"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dirty="0" smtClean="0">
                          <a:solidFill>
                            <a:schemeClr val="tx1"/>
                          </a:solidFill>
                          <a:latin typeface="Arabic Typesetting" pitchFamily="66" charset="-78"/>
                          <a:cs typeface="Arabic Typesetting" pitchFamily="66" charset="-78"/>
                        </a:rPr>
                        <a:t>مستوى الأداء في </a:t>
                      </a:r>
                      <a:r>
                        <a:rPr lang="ar-MA" sz="2600" b="1" dirty="0" smtClean="0">
                          <a:latin typeface="Arabic Typesetting" pitchFamily="66" charset="-78"/>
                          <a:cs typeface="Arabic Typesetting" pitchFamily="66" charset="-78"/>
                        </a:rPr>
                        <a:t>الوسطين القروي والحضري</a:t>
                      </a:r>
                    </a:p>
                    <a:p>
                      <a:pPr marL="144000" marR="0" indent="-144000"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dirty="0" smtClean="0">
                          <a:latin typeface="Arabic Typesetting" pitchFamily="66" charset="-78"/>
                          <a:cs typeface="Arabic Typesetting" pitchFamily="66" charset="-78"/>
                        </a:rPr>
                        <a:t>دور القطاع الخاص، تنظيمه ومساهمته في تحقيق الأهداف الوطنية</a:t>
                      </a:r>
                      <a:endParaRPr lang="fr-FR" sz="2600" b="1" dirty="0" smtClean="0">
                        <a:latin typeface="Arabic Typesetting" pitchFamily="66" charset="-78"/>
                        <a:cs typeface="Arabic Typesetting" pitchFamily="66"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342900" marR="0" indent="-342900" algn="r" defTabSz="1031626" rtl="1" eaLnBrk="1" fontAlgn="auto" latinLnBrk="0" hangingPunct="1">
                        <a:lnSpc>
                          <a:spcPts val="2000"/>
                        </a:lnSpc>
                        <a:spcBef>
                          <a:spcPts val="0"/>
                        </a:spcBef>
                        <a:spcAft>
                          <a:spcPts val="0"/>
                        </a:spcAft>
                        <a:buClrTx/>
                        <a:buSzTx/>
                        <a:buFont typeface="Arial" pitchFamily="34" charset="0"/>
                        <a:buChar char="•"/>
                        <a:tabLst/>
                        <a:defRPr/>
                      </a:pPr>
                      <a:endParaRPr lang="ar-MA" sz="1600" dirty="0" smtClean="0">
                        <a:solidFill>
                          <a:schemeClr val="tx1"/>
                        </a:solidFill>
                        <a:latin typeface="Arabic Typesetting" pitchFamily="66" charset="-78"/>
                        <a:cs typeface="Arabic Typesetting" pitchFamily="66"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44000" marR="0" indent="-144000"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dirty="0" smtClean="0">
                          <a:solidFill>
                            <a:schemeClr val="tx1"/>
                          </a:solidFill>
                          <a:latin typeface="Arabic Typesetting" pitchFamily="66" charset="-78"/>
                          <a:cs typeface="Arabic Typesetting" pitchFamily="66" charset="-78"/>
                        </a:rPr>
                        <a:t>النظام </a:t>
                      </a:r>
                      <a:r>
                        <a:rPr lang="ar-MA" sz="2600" b="1" dirty="0" err="1" smtClean="0">
                          <a:solidFill>
                            <a:schemeClr val="tx1"/>
                          </a:solidFill>
                          <a:latin typeface="Arabic Typesetting" pitchFamily="66" charset="-78"/>
                          <a:cs typeface="Arabic Typesetting" pitchFamily="66" charset="-78"/>
                        </a:rPr>
                        <a:t>البيداغوجي</a:t>
                      </a:r>
                      <a:r>
                        <a:rPr lang="ar-MA" sz="2600" b="1" dirty="0" smtClean="0">
                          <a:latin typeface="Arabic Typesetting" pitchFamily="66" charset="-78"/>
                          <a:cs typeface="Arabic Typesetting" pitchFamily="66" charset="-78"/>
                        </a:rPr>
                        <a:t>،</a:t>
                      </a:r>
                      <a:r>
                        <a:rPr lang="ar-MA" sz="2600" b="1" baseline="0" dirty="0" smtClean="0">
                          <a:latin typeface="Arabic Typesetting" pitchFamily="66" charset="-78"/>
                          <a:cs typeface="Arabic Typesetting" pitchFamily="66" charset="-78"/>
                        </a:rPr>
                        <a:t> ونظام التقييم ونظام الإشهاد</a:t>
                      </a:r>
                      <a:endParaRPr lang="fr-FR" sz="2600" b="1" dirty="0" smtClean="0">
                        <a:latin typeface="Arabic Typesetting" pitchFamily="66" charset="-78"/>
                        <a:cs typeface="Arabic Typesetting" pitchFamily="66" charset="-78"/>
                      </a:endParaRPr>
                    </a:p>
                    <a:p>
                      <a:pPr marL="144000" marR="0" indent="-144000"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dirty="0" err="1" smtClean="0">
                          <a:latin typeface="Arabic Typesetting" pitchFamily="66" charset="-78"/>
                          <a:cs typeface="Arabic Typesetting" pitchFamily="66" charset="-78"/>
                        </a:rPr>
                        <a:t>التعلمات</a:t>
                      </a:r>
                      <a:r>
                        <a:rPr lang="ar-MA" sz="2600" b="1" dirty="0" smtClean="0">
                          <a:latin typeface="Arabic Typesetting" pitchFamily="66" charset="-78"/>
                          <a:cs typeface="Arabic Typesetting" pitchFamily="66" charset="-78"/>
                        </a:rPr>
                        <a:t> الأساسية</a:t>
                      </a:r>
                      <a:endParaRPr lang="fr-FR" sz="2600" b="1" dirty="0" smtClean="0">
                        <a:latin typeface="Arabic Typesetting" pitchFamily="66" charset="-78"/>
                        <a:cs typeface="Arabic Typesetting" pitchFamily="66" charset="-78"/>
                      </a:endParaRPr>
                    </a:p>
                    <a:p>
                      <a:pPr marL="144000" marR="0" indent="-144000"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dirty="0" smtClean="0">
                          <a:solidFill>
                            <a:schemeClr val="tx1"/>
                          </a:solidFill>
                          <a:latin typeface="Arabic Typesetting" pitchFamily="66" charset="-78"/>
                          <a:cs typeface="Arabic Typesetting" pitchFamily="66" charset="-78"/>
                        </a:rPr>
                        <a:t>التحكم في اللغات</a:t>
                      </a:r>
                      <a:endParaRPr lang="fr-FR" sz="2600" b="1" dirty="0" smtClean="0">
                        <a:solidFill>
                          <a:schemeClr val="tx1"/>
                        </a:solidFill>
                        <a:latin typeface="Arabic Typesetting" pitchFamily="66" charset="-78"/>
                        <a:cs typeface="Arabic Typesetting" pitchFamily="66" charset="-78"/>
                      </a:endParaRPr>
                    </a:p>
                    <a:p>
                      <a:pPr marL="144000" marR="0" indent="-144000"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dirty="0" smtClean="0">
                          <a:solidFill>
                            <a:schemeClr val="tx1"/>
                          </a:solidFill>
                          <a:latin typeface="Arabic Typesetting" pitchFamily="66" charset="-78"/>
                          <a:cs typeface="Arabic Typesetting" pitchFamily="66" charset="-78"/>
                        </a:rPr>
                        <a:t>الكتب المدرسية</a:t>
                      </a:r>
                      <a:endParaRPr lang="fr-FR" sz="2600" b="1" dirty="0" smtClean="0">
                        <a:solidFill>
                          <a:schemeClr val="tx1"/>
                        </a:solidFill>
                        <a:latin typeface="Arabic Typesetting" pitchFamily="66" charset="-78"/>
                        <a:cs typeface="Arabic Typesetting" pitchFamily="66" charset="-78"/>
                      </a:endParaRPr>
                    </a:p>
                    <a:p>
                      <a:pPr marL="144000" marR="0" indent="-144000"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dirty="0" smtClean="0">
                          <a:solidFill>
                            <a:schemeClr val="tx1"/>
                          </a:solidFill>
                          <a:latin typeface="Arabic Typesetting" pitchFamily="66" charset="-78"/>
                          <a:cs typeface="Arabic Typesetting" pitchFamily="66" charset="-78"/>
                        </a:rPr>
                        <a:t>المعايير الوطنية (المستويات</a:t>
                      </a:r>
                      <a:r>
                        <a:rPr lang="ar-MA" sz="2600" b="1" kern="1200" dirty="0" smtClean="0">
                          <a:solidFill>
                            <a:schemeClr val="tx1"/>
                          </a:solidFill>
                          <a:latin typeface="Arabic Typesetting" pitchFamily="66" charset="-78"/>
                          <a:ea typeface="+mn-ea"/>
                          <a:cs typeface="Arabic Typesetting" pitchFamily="66" charset="-78"/>
                        </a:rPr>
                        <a:t> والمواصفات</a:t>
                      </a:r>
                      <a:r>
                        <a:rPr lang="ar-MA" sz="2600" b="1" baseline="0" dirty="0" smtClean="0">
                          <a:solidFill>
                            <a:schemeClr val="tx1"/>
                          </a:solidFill>
                          <a:latin typeface="Arabic Typesetting" pitchFamily="66" charset="-78"/>
                          <a:cs typeface="Arabic Typesetting" pitchFamily="66" charset="-78"/>
                        </a:rPr>
                        <a:t>)</a:t>
                      </a:r>
                      <a:endParaRPr lang="fr-FR" sz="2600" b="1" dirty="0" smtClean="0">
                        <a:solidFill>
                          <a:schemeClr val="tx1"/>
                        </a:solidFill>
                        <a:latin typeface="Arabic Typesetting" pitchFamily="66" charset="-78"/>
                        <a:cs typeface="Arabic Typesetting" pitchFamily="66" charset="-78"/>
                      </a:endParaRPr>
                    </a:p>
                    <a:p>
                      <a:pPr marL="144000" marR="0" indent="-144000"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dirty="0" smtClean="0">
                          <a:solidFill>
                            <a:schemeClr val="tx1"/>
                          </a:solidFill>
                          <a:latin typeface="Arabic Typesetting" pitchFamily="66" charset="-78"/>
                          <a:cs typeface="Arabic Typesetting" pitchFamily="66" charset="-78"/>
                        </a:rPr>
                        <a:t>الإعداد للاندماج في الحياة المهنية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9904">
                <a:tc gridSpan="5">
                  <a:txBody>
                    <a:bodyPr/>
                    <a:lstStyle/>
                    <a:p>
                      <a:pPr marL="342900" marR="0" indent="-342900" algn="r" defTabSz="1031626" rtl="1" eaLnBrk="1" fontAlgn="auto" latinLnBrk="0" hangingPunct="1">
                        <a:lnSpc>
                          <a:spcPts val="2400"/>
                        </a:lnSpc>
                        <a:spcBef>
                          <a:spcPts val="0"/>
                        </a:spcBef>
                        <a:spcAft>
                          <a:spcPts val="0"/>
                        </a:spcAft>
                        <a:buClrTx/>
                        <a:buSzTx/>
                        <a:buFont typeface="+mj-lt"/>
                        <a:buNone/>
                        <a:tabLst/>
                        <a:defRPr/>
                      </a:pPr>
                      <a:r>
                        <a:rPr lang="ar-MA" sz="2800" b="1" dirty="0" smtClean="0">
                          <a:solidFill>
                            <a:schemeClr val="tx1"/>
                          </a:solidFill>
                          <a:latin typeface="Arabic Typesetting" pitchFamily="66" charset="-78"/>
                          <a:cs typeface="Arabic Typesetting" pitchFamily="66" charset="-78"/>
                        </a:rPr>
                        <a:t>قضايا أفقية</a:t>
                      </a:r>
                      <a:endParaRPr lang="fr-FR" sz="2800" b="1" kern="1200" dirty="0" smtClean="0">
                        <a:solidFill>
                          <a:schemeClr val="tx1"/>
                        </a:solidFill>
                        <a:latin typeface="Arabic Typesetting" pitchFamily="66" charset="-78"/>
                        <a:ea typeface="+mn-ea"/>
                        <a:cs typeface="Arabic Typesetting" pitchFamily="66" charset="-7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fr-FR"/>
                    </a:p>
                  </a:txBody>
                  <a:tcPr/>
                </a:tc>
                <a:tc hMerge="1">
                  <a:txBody>
                    <a:bodyPr/>
                    <a:lstStyle/>
                    <a:p>
                      <a:endParaRPr lang="fr-FR"/>
                    </a:p>
                  </a:txBody>
                  <a:tcPr/>
                </a:tc>
                <a:tc hMerge="1">
                  <a:txBody>
                    <a:bodyPr/>
                    <a:lstStyle/>
                    <a:p>
                      <a:pPr marL="342900" marR="0" indent="-342900" algn="l" defTabSz="1031626" rtl="0" eaLnBrk="1" fontAlgn="auto" latinLnBrk="0" hangingPunct="1">
                        <a:lnSpc>
                          <a:spcPct val="100000"/>
                        </a:lnSpc>
                        <a:spcBef>
                          <a:spcPts val="0"/>
                        </a:spcBef>
                        <a:spcAft>
                          <a:spcPts val="0"/>
                        </a:spcAft>
                        <a:buClrTx/>
                        <a:buSzTx/>
                        <a:buFont typeface="+mj-lt"/>
                        <a:buAutoNum type="arabicPeriod" startAt="13"/>
                        <a:tabLst/>
                        <a:defRPr/>
                      </a:pPr>
                      <a:endParaRPr lang="fr-FR" sz="1800" kern="1200" dirty="0" smtClean="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a:p>
                  </a:txBody>
                  <a:tcPr/>
                </a:tc>
              </a:tr>
              <a:tr h="577400">
                <a:tc gridSpan="3">
                  <a:txBody>
                    <a:bodyPr/>
                    <a:lstStyle/>
                    <a:p>
                      <a:pPr marL="144000" marR="0" indent="-144000"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kern="1200" dirty="0" smtClean="0">
                          <a:solidFill>
                            <a:schemeClr val="tx1"/>
                          </a:solidFill>
                          <a:latin typeface="Arabic Typesetting" pitchFamily="66" charset="-78"/>
                          <a:ea typeface="+mn-ea"/>
                          <a:cs typeface="Arabic Typesetting" pitchFamily="66" charset="-78"/>
                        </a:rPr>
                        <a:t>تكنولوجيا الإعلام والاتصال في منظومة</a:t>
                      </a:r>
                      <a:r>
                        <a:rPr lang="ar-MA" sz="2600" b="1" kern="1200" baseline="0" dirty="0" smtClean="0">
                          <a:solidFill>
                            <a:schemeClr val="tx1"/>
                          </a:solidFill>
                          <a:latin typeface="Arabic Typesetting" pitchFamily="66" charset="-78"/>
                          <a:ea typeface="+mn-ea"/>
                          <a:cs typeface="Arabic Typesetting" pitchFamily="66" charset="-78"/>
                        </a:rPr>
                        <a:t> التربية والتكوين</a:t>
                      </a:r>
                      <a:endParaRPr lang="fr-FR" sz="2600" b="1" kern="1200" dirty="0" smtClean="0">
                        <a:solidFill>
                          <a:schemeClr val="tx1"/>
                        </a:solidFill>
                        <a:latin typeface="Arabic Typesetting" pitchFamily="66" charset="-78"/>
                        <a:ea typeface="+mn-ea"/>
                        <a:cs typeface="Arabic Typesetting" pitchFamily="66" charset="-7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2">
                  <a:txBody>
                    <a:bodyPr/>
                    <a:lstStyle/>
                    <a:p>
                      <a:pPr marL="144000" marR="0" indent="-144000"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kern="1200" baseline="0" dirty="0" smtClean="0">
                          <a:solidFill>
                            <a:schemeClr val="tx1"/>
                          </a:solidFill>
                          <a:latin typeface="Arabic Typesetting" pitchFamily="66" charset="-78"/>
                          <a:ea typeface="+mn-ea"/>
                          <a:cs typeface="Arabic Typesetting" pitchFamily="66" charset="-78"/>
                        </a:rPr>
                        <a:t>النزاهة و</a:t>
                      </a:r>
                      <a:r>
                        <a:rPr lang="ar-MA" sz="2600" b="1" kern="1200" dirty="0" smtClean="0">
                          <a:solidFill>
                            <a:schemeClr val="tx1"/>
                          </a:solidFill>
                          <a:latin typeface="Arabic Typesetting" pitchFamily="66" charset="-78"/>
                          <a:ea typeface="+mn-ea"/>
                          <a:cs typeface="Arabic Typesetting" pitchFamily="66" charset="-78"/>
                        </a:rPr>
                        <a:t>القيم </a:t>
                      </a:r>
                      <a:r>
                        <a:rPr lang="ar-MA" sz="2600" b="1" kern="1200" baseline="0" dirty="0" smtClean="0">
                          <a:solidFill>
                            <a:schemeClr val="tx1"/>
                          </a:solidFill>
                          <a:latin typeface="Arabic Typesetting" pitchFamily="66" charset="-78"/>
                          <a:ea typeface="+mn-ea"/>
                          <a:cs typeface="Arabic Typesetting" pitchFamily="66" charset="-78"/>
                        </a:rPr>
                        <a:t>في المدرسة</a:t>
                      </a:r>
                      <a:endParaRPr lang="fr-FR" sz="2600" b="1" kern="1200" dirty="0" smtClean="0">
                        <a:solidFill>
                          <a:schemeClr val="tx1"/>
                        </a:solidFill>
                        <a:latin typeface="Arabic Typesetting" pitchFamily="66" charset="-78"/>
                        <a:ea typeface="+mn-ea"/>
                        <a:cs typeface="Arabic Typesetting" pitchFamily="66" charset="-78"/>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a:p>
                  </a:txBody>
                  <a:tcPr/>
                </a:tc>
              </a:tr>
            </a:tbl>
          </a:graphicData>
        </a:graphic>
      </p:graphicFrame>
      <p:sp>
        <p:nvSpPr>
          <p:cNvPr id="12" name="Rectangle à coins arrondis 11"/>
          <p:cNvSpPr/>
          <p:nvPr/>
        </p:nvSpPr>
        <p:spPr>
          <a:xfrm>
            <a:off x="8049111" y="2364981"/>
            <a:ext cx="1720259" cy="1503315"/>
          </a:xfrm>
          <a:prstGeom prst="roundRect">
            <a:avLst/>
          </a:prstGeom>
          <a:scene3d>
            <a:camera prst="orthographicFront"/>
            <a:lightRig rig="threePt" dir="t"/>
          </a:scene3d>
          <a:sp3d>
            <a:bevelT/>
          </a:sp3d>
        </p:spPr>
        <p:style>
          <a:lnRef idx="2">
            <a:schemeClr val="accent1"/>
          </a:lnRef>
          <a:fillRef idx="1">
            <a:schemeClr val="lt1"/>
          </a:fillRef>
          <a:effectRef idx="0">
            <a:schemeClr val="accent1"/>
          </a:effectRef>
          <a:fontRef idx="minor">
            <a:schemeClr val="dk1"/>
          </a:fontRef>
        </p:style>
        <p:txBody>
          <a:bodyPr rtlCol="0" anchor="ctr"/>
          <a:lstStyle/>
          <a:p>
            <a:pPr algn="ctr" rtl="1"/>
            <a:r>
              <a:rPr lang="ar-MA" sz="2600" b="1" dirty="0" smtClean="0">
                <a:latin typeface="Arabic Typesetting" pitchFamily="66" charset="-78"/>
                <a:cs typeface="Arabic Typesetting" pitchFamily="66" charset="-78"/>
              </a:rPr>
              <a:t>مجالات </a:t>
            </a:r>
            <a:r>
              <a:rPr lang="ar-MA" sz="2600" b="1" dirty="0">
                <a:latin typeface="Arabic Typesetting" pitchFamily="66" charset="-78"/>
                <a:cs typeface="Arabic Typesetting" pitchFamily="66" charset="-78"/>
              </a:rPr>
              <a:t>الاختلال والقصور في منظومة التربية </a:t>
            </a:r>
            <a:r>
              <a:rPr lang="ar-MA" sz="2600" b="1" dirty="0" smtClean="0">
                <a:latin typeface="Arabic Typesetting" pitchFamily="66" charset="-78"/>
                <a:cs typeface="Arabic Typesetting" pitchFamily="66" charset="-78"/>
              </a:rPr>
              <a:t>والتكوين</a:t>
            </a:r>
          </a:p>
        </p:txBody>
      </p:sp>
      <p:sp>
        <p:nvSpPr>
          <p:cNvPr id="13" name="Flèche droite rayée 12"/>
          <p:cNvSpPr/>
          <p:nvPr/>
        </p:nvSpPr>
        <p:spPr>
          <a:xfrm rot="10800000">
            <a:off x="7624727" y="2995448"/>
            <a:ext cx="352651" cy="349790"/>
          </a:xfrm>
          <a:prstGeom prst="stripedRightArrow">
            <a:avLst>
              <a:gd name="adj1" fmla="val 50000"/>
              <a:gd name="adj2" fmla="val 4244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p:cNvPicPr>
            <a:picLocks noChangeAspect="1"/>
          </p:cNvPicPr>
          <p:nvPr/>
        </p:nvPicPr>
        <p:blipFill>
          <a:blip r:embed="rId3" cstate="print"/>
          <a:stretch>
            <a:fillRect/>
          </a:stretch>
        </p:blipFill>
        <p:spPr>
          <a:xfrm>
            <a:off x="42043" y="6314711"/>
            <a:ext cx="9790386" cy="296297"/>
          </a:xfrm>
          <a:prstGeom prst="rect">
            <a:avLst/>
          </a:prstGeom>
        </p:spPr>
      </p:pic>
    </p:spTree>
    <p:extLst>
      <p:ext uri="{BB962C8B-B14F-4D97-AF65-F5344CB8AC3E}">
        <p14:creationId xmlns="" xmlns:p14="http://schemas.microsoft.com/office/powerpoint/2010/main" val="33051039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4"/>
          <p:cNvSpPr txBox="1">
            <a:spLocks/>
          </p:cNvSpPr>
          <p:nvPr/>
        </p:nvSpPr>
        <p:spPr>
          <a:xfrm>
            <a:off x="495301" y="2971801"/>
            <a:ext cx="8915400" cy="1085207"/>
          </a:xfrm>
          <a:prstGeom prst="rect">
            <a:avLst/>
          </a:prstGeom>
        </p:spPr>
        <p:txBody>
          <a:bodyPr vert="horz" wrap="square" lIns="103163" tIns="51581" rIns="103163" bIns="51581" rtlCol="0">
            <a:spAutoFit/>
          </a:bodyPr>
          <a:lstStyle>
            <a:lvl1pPr marL="386860" indent="-386860" algn="l" defTabSz="1031626"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pPr marL="0" indent="0" algn="ctr" rtl="1">
              <a:lnSpc>
                <a:spcPts val="7000"/>
              </a:lnSpc>
              <a:buFont typeface="Arial" panose="020B0604020202020204" pitchFamily="34" charset="0"/>
              <a:buNone/>
            </a:pPr>
            <a:r>
              <a:rPr lang="ar-MA" sz="8000" b="1" dirty="0" smtClean="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التدابير ذات الأولوية</a:t>
            </a:r>
            <a:endParaRPr lang="fr-FR" sz="80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Tree>
    <p:extLst>
      <p:ext uri="{BB962C8B-B14F-4D97-AF65-F5344CB8AC3E}">
        <p14:creationId xmlns="" xmlns:p14="http://schemas.microsoft.com/office/powerpoint/2010/main" val="32530791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369077" y="0"/>
            <a:ext cx="3167854" cy="861005"/>
          </a:xfrm>
          <a:prstGeom prst="rect">
            <a:avLst/>
          </a:prstGeom>
        </p:spPr>
        <p:txBody>
          <a:bodyPr wrap="none">
            <a:spAutoFit/>
          </a:bodyPr>
          <a:lstStyle/>
          <a:p>
            <a:pPr algn="ctr" defTabSz="1778000" rtl="1">
              <a:lnSpc>
                <a:spcPct val="90000"/>
              </a:lnSpc>
              <a:spcAft>
                <a:spcPct val="35000"/>
              </a:spcAft>
              <a:defRPr/>
            </a:pPr>
            <a:r>
              <a:rPr lang="ar-MA" sz="5400" b="1" dirty="0">
                <a:solidFill>
                  <a:prstClr val="white"/>
                </a:solidFill>
                <a:latin typeface="Arabic Typesetting" pitchFamily="66" charset="-78"/>
                <a:cs typeface="Arabic Typesetting" pitchFamily="66" charset="-78"/>
              </a:rPr>
              <a:t>التدابير ذات الأولوية</a:t>
            </a:r>
          </a:p>
        </p:txBody>
      </p:sp>
      <p:sp>
        <p:nvSpPr>
          <p:cNvPr id="8" name="Rectangle 7"/>
          <p:cNvSpPr/>
          <p:nvPr/>
        </p:nvSpPr>
        <p:spPr>
          <a:xfrm>
            <a:off x="445713" y="1169359"/>
            <a:ext cx="9014582" cy="4375557"/>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a:spAutoFit/>
          </a:bodyPr>
          <a:lstStyle/>
          <a:p>
            <a:pPr algn="just" rtl="1">
              <a:lnSpc>
                <a:spcPts val="4600"/>
              </a:lnSpc>
              <a:spcBef>
                <a:spcPts val="600"/>
              </a:spcBef>
              <a:spcAft>
                <a:spcPts val="600"/>
              </a:spcAft>
            </a:pPr>
            <a:r>
              <a:rPr lang="ar-MA" sz="3600" b="1" dirty="0" smtClean="0">
                <a:solidFill>
                  <a:prstClr val="black"/>
                </a:solidFill>
                <a:latin typeface="Arabic Typesetting" pitchFamily="66" charset="-78"/>
                <a:cs typeface="Arabic Typesetting" pitchFamily="66" charset="-78"/>
              </a:rPr>
              <a:t>     لقد سمحت اللقاءات التشاورية حول واقع وآفاق المدرسة المغربية بتشخيص وتحليل </a:t>
            </a:r>
            <a:r>
              <a:rPr lang="ar-MA" sz="3600" b="1" dirty="0">
                <a:solidFill>
                  <a:prstClr val="black"/>
                </a:solidFill>
                <a:latin typeface="Arabic Typesetting" pitchFamily="66" charset="-78"/>
                <a:cs typeface="Arabic Typesetting" pitchFamily="66" charset="-78"/>
              </a:rPr>
              <a:t>إ</a:t>
            </a:r>
            <a:r>
              <a:rPr lang="ar-MA" sz="3600" b="1" dirty="0" smtClean="0">
                <a:solidFill>
                  <a:prstClr val="black"/>
                </a:solidFill>
                <a:latin typeface="Arabic Typesetting" pitchFamily="66" charset="-78"/>
                <a:cs typeface="Arabic Typesetting" pitchFamily="66" charset="-78"/>
              </a:rPr>
              <a:t>شكالات واختلالات منظومة التربية والتكوين، وباستشراف ما يتعين القيام به لتأهيل المدرسة المغربية سواء على المدى القريب أو المتوسط أو البعيد</a:t>
            </a:r>
            <a:r>
              <a:rPr lang="ar-MA" sz="3600" b="1" dirty="0">
                <a:solidFill>
                  <a:prstClr val="black"/>
                </a:solidFill>
                <a:latin typeface="Arabic Typesetting" pitchFamily="66" charset="-78"/>
                <a:cs typeface="Arabic Typesetting" pitchFamily="66" charset="-78"/>
              </a:rPr>
              <a:t>. </a:t>
            </a:r>
          </a:p>
          <a:p>
            <a:pPr algn="just" rtl="1">
              <a:lnSpc>
                <a:spcPts val="4600"/>
              </a:lnSpc>
              <a:spcBef>
                <a:spcPts val="600"/>
              </a:spcBef>
              <a:spcAft>
                <a:spcPts val="600"/>
              </a:spcAft>
            </a:pPr>
            <a:r>
              <a:rPr lang="ar-MA" sz="3600" b="1" dirty="0" smtClean="0">
                <a:solidFill>
                  <a:prstClr val="black"/>
                </a:solidFill>
                <a:latin typeface="Arabic Typesetting" pitchFamily="66" charset="-78"/>
                <a:cs typeface="Arabic Typesetting" pitchFamily="66" charset="-78"/>
              </a:rPr>
              <a:t>      وقد </a:t>
            </a:r>
            <a:r>
              <a:rPr lang="ar-MA" sz="3600" b="1" dirty="0">
                <a:solidFill>
                  <a:prstClr val="black"/>
                </a:solidFill>
                <a:latin typeface="Arabic Typesetting" pitchFamily="66" charset="-78"/>
                <a:cs typeface="Arabic Typesetting" pitchFamily="66" charset="-78"/>
              </a:rPr>
              <a:t>مكنت </a:t>
            </a:r>
            <a:r>
              <a:rPr lang="ar-MA" sz="3600" b="1" dirty="0" smtClean="0">
                <a:solidFill>
                  <a:prstClr val="black"/>
                </a:solidFill>
                <a:latin typeface="Arabic Typesetting" pitchFamily="66" charset="-78"/>
                <a:cs typeface="Arabic Typesetting" pitchFamily="66" charset="-78"/>
              </a:rPr>
              <a:t>الاقتراحات والتوصيات التي </a:t>
            </a:r>
            <a:r>
              <a:rPr lang="ar-MA" sz="3600" b="1" dirty="0">
                <a:solidFill>
                  <a:prstClr val="black"/>
                </a:solidFill>
                <a:latin typeface="Arabic Typesetting" pitchFamily="66" charset="-78"/>
                <a:cs typeface="Arabic Typesetting" pitchFamily="66" charset="-78"/>
              </a:rPr>
              <a:t>أفرزتها هذه </a:t>
            </a:r>
            <a:r>
              <a:rPr lang="ar-MA" sz="3600" b="1" dirty="0" smtClean="0">
                <a:solidFill>
                  <a:prstClr val="black"/>
                </a:solidFill>
                <a:latin typeface="Arabic Typesetting" pitchFamily="66" charset="-78"/>
                <a:cs typeface="Arabic Typesetting" pitchFamily="66" charset="-78"/>
              </a:rPr>
              <a:t>اللقاءات، من جهة، </a:t>
            </a:r>
            <a:r>
              <a:rPr lang="ar-MA" sz="3600" b="1" dirty="0">
                <a:solidFill>
                  <a:prstClr val="black"/>
                </a:solidFill>
                <a:latin typeface="Arabic Typesetting" pitchFamily="66" charset="-78"/>
                <a:cs typeface="Arabic Typesetting" pitchFamily="66" charset="-78"/>
              </a:rPr>
              <a:t>من </a:t>
            </a:r>
            <a:r>
              <a:rPr lang="ar-MA" sz="3600" b="1" dirty="0" smtClean="0">
                <a:solidFill>
                  <a:prstClr val="black"/>
                </a:solidFill>
                <a:latin typeface="Arabic Typesetting" pitchFamily="66" charset="-78"/>
                <a:cs typeface="Arabic Typesetting" pitchFamily="66" charset="-78"/>
              </a:rPr>
              <a:t>إعداد وبلورة التدابير </a:t>
            </a:r>
            <a:r>
              <a:rPr lang="ar-MA" sz="3600" b="1" dirty="0">
                <a:solidFill>
                  <a:prstClr val="black"/>
                </a:solidFill>
                <a:latin typeface="Arabic Typesetting" pitchFamily="66" charset="-78"/>
                <a:cs typeface="Arabic Typesetting" pitchFamily="66" charset="-78"/>
              </a:rPr>
              <a:t>ذات الأولوية </a:t>
            </a:r>
            <a:r>
              <a:rPr lang="ar-MA" sz="3600" b="1" dirty="0" smtClean="0">
                <a:solidFill>
                  <a:prstClr val="black"/>
                </a:solidFill>
                <a:latin typeface="Arabic Typesetting" pitchFamily="66" charset="-78"/>
                <a:cs typeface="Arabic Typesetting" pitchFamily="66" charset="-78"/>
              </a:rPr>
              <a:t>التي </a:t>
            </a:r>
            <a:r>
              <a:rPr lang="ar-MA" sz="3600" b="1" dirty="0">
                <a:solidFill>
                  <a:prstClr val="black"/>
                </a:solidFill>
                <a:latin typeface="Arabic Typesetting" pitchFamily="66" charset="-78"/>
                <a:cs typeface="Arabic Typesetting" pitchFamily="66" charset="-78"/>
              </a:rPr>
              <a:t>تكتسي صبغة </a:t>
            </a:r>
            <a:r>
              <a:rPr lang="ar-MA" sz="3600" b="1" dirty="0" smtClean="0">
                <a:solidFill>
                  <a:prstClr val="black"/>
                </a:solidFill>
                <a:latin typeface="Arabic Typesetting" pitchFamily="66" charset="-78"/>
                <a:cs typeface="Arabic Typesetting" pitchFamily="66" charset="-78"/>
              </a:rPr>
              <a:t>استعجالية و تهم 9 محاور و 23 تدبير ، ومن جهة أخرى، سيتم اعتمادها إلى جانب </a:t>
            </a:r>
            <a:r>
              <a:rPr lang="ar-MA" sz="3600" b="1" dirty="0">
                <a:solidFill>
                  <a:prstClr val="black"/>
                </a:solidFill>
                <a:latin typeface="Arabic Typesetting" pitchFamily="66" charset="-78"/>
                <a:cs typeface="Arabic Typesetting" pitchFamily="66" charset="-78"/>
              </a:rPr>
              <a:t>التقرير الاستراتيجي المرتقب للمجلس الأعلى للتربية والتكوين والبحث </a:t>
            </a:r>
            <a:r>
              <a:rPr lang="ar-MA" sz="3600" b="1" dirty="0" smtClean="0">
                <a:solidFill>
                  <a:prstClr val="black"/>
                </a:solidFill>
                <a:latin typeface="Arabic Typesetting" pitchFamily="66" charset="-78"/>
                <a:cs typeface="Arabic Typesetting" pitchFamily="66" charset="-78"/>
              </a:rPr>
              <a:t>العلمي لبناء </a:t>
            </a:r>
            <a:r>
              <a:rPr lang="ar-MA" sz="3600" b="1" dirty="0">
                <a:solidFill>
                  <a:prstClr val="black"/>
                </a:solidFill>
                <a:latin typeface="Arabic Typesetting" pitchFamily="66" charset="-78"/>
                <a:cs typeface="Arabic Typesetting" pitchFamily="66" charset="-78"/>
              </a:rPr>
              <a:t>الرؤية المستقبلية </a:t>
            </a:r>
            <a:r>
              <a:rPr lang="ar-MA" sz="3600" b="1" dirty="0" smtClean="0">
                <a:solidFill>
                  <a:prstClr val="black"/>
                </a:solidFill>
                <a:latin typeface="Arabic Typesetting" pitchFamily="66" charset="-78"/>
                <a:cs typeface="Arabic Typesetting" pitchFamily="66" charset="-78"/>
              </a:rPr>
              <a:t>2030.</a:t>
            </a:r>
          </a:p>
        </p:txBody>
      </p:sp>
      <p:pic>
        <p:nvPicPr>
          <p:cNvPr id="2" name="Image 1"/>
          <p:cNvPicPr>
            <a:picLocks noChangeAspect="1"/>
          </p:cNvPicPr>
          <p:nvPr/>
        </p:nvPicPr>
        <p:blipFill>
          <a:blip r:embed="rId2" cstate="print"/>
          <a:stretch>
            <a:fillRect/>
          </a:stretch>
        </p:blipFill>
        <p:spPr>
          <a:xfrm>
            <a:off x="42041" y="6314711"/>
            <a:ext cx="9790386" cy="296297"/>
          </a:xfrm>
          <a:prstGeom prst="rect">
            <a:avLst/>
          </a:prstGeom>
        </p:spPr>
      </p:pic>
    </p:spTree>
    <p:extLst>
      <p:ext uri="{BB962C8B-B14F-4D97-AF65-F5344CB8AC3E}">
        <p14:creationId xmlns="" xmlns:p14="http://schemas.microsoft.com/office/powerpoint/2010/main" val="17566223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37211" y="1681655"/>
            <a:ext cx="8831580" cy="4182211"/>
          </a:xfrm>
        </p:spPr>
        <p:txBody>
          <a:bodyPr>
            <a:noAutofit/>
          </a:bodyPr>
          <a:lstStyle/>
          <a:p>
            <a:pPr marL="72000" lvl="1" indent="468000" algn="r" rtl="1">
              <a:spcBef>
                <a:spcPts val="600"/>
              </a:spcBef>
              <a:spcAft>
                <a:spcPts val="600"/>
              </a:spcAft>
              <a:buClr>
                <a:schemeClr val="tx1"/>
              </a:buClr>
              <a:buSzPct val="80000"/>
              <a:buFont typeface="Arial" pitchFamily="34" charset="0"/>
              <a:buChar char="•"/>
            </a:pPr>
            <a:r>
              <a:rPr lang="ar-MA" sz="4800" b="1" dirty="0" smtClean="0">
                <a:solidFill>
                  <a:schemeClr val="tx1">
                    <a:lumMod val="95000"/>
                    <a:lumOff val="5000"/>
                  </a:schemeClr>
                </a:solidFill>
                <a:latin typeface="Arabic Typesetting" pitchFamily="66" charset="-78"/>
                <a:cs typeface="Arabic Typesetting" pitchFamily="66" charset="-78"/>
              </a:rPr>
              <a:t>السياق العام </a:t>
            </a:r>
          </a:p>
          <a:p>
            <a:pPr marL="72000" lvl="1" indent="468000" algn="r" rtl="1">
              <a:spcBef>
                <a:spcPts val="600"/>
              </a:spcBef>
              <a:spcAft>
                <a:spcPts val="600"/>
              </a:spcAft>
              <a:buClr>
                <a:schemeClr val="tx1"/>
              </a:buClr>
              <a:buSzPct val="80000"/>
              <a:buFont typeface="Arial" pitchFamily="34" charset="0"/>
              <a:buChar char="•"/>
            </a:pPr>
            <a:r>
              <a:rPr lang="ar-MA" sz="4800" b="1" dirty="0" smtClean="0">
                <a:solidFill>
                  <a:schemeClr val="tx1">
                    <a:lumMod val="95000"/>
                    <a:lumOff val="5000"/>
                  </a:schemeClr>
                </a:solidFill>
                <a:latin typeface="Arabic Typesetting" pitchFamily="66" charset="-78"/>
                <a:cs typeface="Arabic Typesetting" pitchFamily="66" charset="-78"/>
              </a:rPr>
              <a:t>منهجية </a:t>
            </a:r>
            <a:r>
              <a:rPr lang="ar-MA" sz="4800" b="1" dirty="0">
                <a:solidFill>
                  <a:schemeClr val="tx1">
                    <a:lumMod val="95000"/>
                    <a:lumOff val="5000"/>
                  </a:schemeClr>
                </a:solidFill>
                <a:latin typeface="Arabic Typesetting" pitchFamily="66" charset="-78"/>
                <a:cs typeface="Arabic Typesetting" pitchFamily="66" charset="-78"/>
              </a:rPr>
              <a:t>العمل</a:t>
            </a:r>
            <a:endParaRPr lang="fr-FR" sz="4800" b="1" dirty="0">
              <a:solidFill>
                <a:schemeClr val="tx1">
                  <a:lumMod val="95000"/>
                  <a:lumOff val="5000"/>
                </a:schemeClr>
              </a:solidFill>
              <a:latin typeface="Arabic Typesetting" pitchFamily="66" charset="-78"/>
              <a:cs typeface="Arabic Typesetting" pitchFamily="66" charset="-78"/>
            </a:endParaRPr>
          </a:p>
          <a:p>
            <a:pPr marL="72000" indent="468000" algn="r" rtl="1">
              <a:spcBef>
                <a:spcPts val="600"/>
              </a:spcBef>
              <a:spcAft>
                <a:spcPts val="600"/>
              </a:spcAft>
              <a:buClr>
                <a:schemeClr val="tx1"/>
              </a:buClr>
              <a:buSzPct val="80000"/>
            </a:pPr>
            <a:r>
              <a:rPr lang="ar-MA" sz="5200" b="1" dirty="0" smtClean="0">
                <a:solidFill>
                  <a:schemeClr val="tx1">
                    <a:lumMod val="95000"/>
                    <a:lumOff val="5000"/>
                  </a:schemeClr>
                </a:solidFill>
                <a:latin typeface="Arabic Typesetting" pitchFamily="66" charset="-78"/>
                <a:cs typeface="Arabic Typesetting" pitchFamily="66" charset="-78"/>
              </a:rPr>
              <a:t>اللقاءات التشاورية</a:t>
            </a:r>
            <a:endParaRPr lang="fr-FR" sz="5200" b="1" dirty="0">
              <a:solidFill>
                <a:schemeClr val="tx1">
                  <a:lumMod val="95000"/>
                  <a:lumOff val="5000"/>
                </a:schemeClr>
              </a:solidFill>
              <a:latin typeface="Arabic Typesetting" pitchFamily="66" charset="-78"/>
              <a:cs typeface="Arabic Typesetting" pitchFamily="66" charset="-78"/>
            </a:endParaRPr>
          </a:p>
          <a:p>
            <a:pPr marL="72000" lvl="1" indent="468000" algn="r" rtl="1">
              <a:spcBef>
                <a:spcPts val="600"/>
              </a:spcBef>
              <a:spcAft>
                <a:spcPts val="600"/>
              </a:spcAft>
              <a:buClr>
                <a:schemeClr val="tx1"/>
              </a:buClr>
              <a:buSzPct val="80000"/>
              <a:buFont typeface="Arial" pitchFamily="34" charset="0"/>
              <a:buChar char="•"/>
            </a:pPr>
            <a:r>
              <a:rPr lang="ar-MA" sz="4800" b="1" dirty="0" smtClean="0">
                <a:solidFill>
                  <a:schemeClr val="tx1">
                    <a:lumMod val="95000"/>
                    <a:lumOff val="5000"/>
                  </a:schemeClr>
                </a:solidFill>
                <a:latin typeface="Arabic Typesetting" pitchFamily="66" charset="-78"/>
                <a:cs typeface="Arabic Typesetting" pitchFamily="66" charset="-78"/>
              </a:rPr>
              <a:t>التدابير </a:t>
            </a:r>
            <a:r>
              <a:rPr lang="ar-MA" sz="4800" b="1" dirty="0">
                <a:solidFill>
                  <a:schemeClr val="tx1">
                    <a:lumMod val="95000"/>
                    <a:lumOff val="5000"/>
                  </a:schemeClr>
                </a:solidFill>
                <a:latin typeface="Arabic Typesetting" pitchFamily="66" charset="-78"/>
                <a:cs typeface="Arabic Typesetting" pitchFamily="66" charset="-78"/>
              </a:rPr>
              <a:t>ذات </a:t>
            </a:r>
            <a:r>
              <a:rPr lang="ar-MA" sz="4800" b="1" dirty="0" smtClean="0">
                <a:solidFill>
                  <a:schemeClr val="tx1">
                    <a:lumMod val="95000"/>
                    <a:lumOff val="5000"/>
                  </a:schemeClr>
                </a:solidFill>
                <a:latin typeface="Arabic Typesetting" pitchFamily="66" charset="-78"/>
                <a:cs typeface="Arabic Typesetting" pitchFamily="66" charset="-78"/>
              </a:rPr>
              <a:t>الأولوية</a:t>
            </a:r>
          </a:p>
        </p:txBody>
      </p:sp>
      <p:sp>
        <p:nvSpPr>
          <p:cNvPr id="4" name="Espace réservé du texte 3"/>
          <p:cNvSpPr>
            <a:spLocks noGrp="1"/>
          </p:cNvSpPr>
          <p:nvPr>
            <p:ph type="body" sz="quarter" idx="13"/>
          </p:nvPr>
        </p:nvSpPr>
        <p:spPr/>
        <p:txBody>
          <a:bodyPr/>
          <a:lstStyle/>
          <a:p>
            <a:r>
              <a:rPr lang="ar-MA" sz="6000" dirty="0" smtClean="0">
                <a:solidFill>
                  <a:srgbClr val="FFFFFF"/>
                </a:solidFill>
                <a:latin typeface="Arabic Typesetting" pitchFamily="66" charset="-78"/>
                <a:cs typeface="Arabic Typesetting" pitchFamily="66" charset="-78"/>
              </a:rPr>
              <a:t>محاور العرض</a:t>
            </a:r>
            <a:endParaRPr lang="fr-FR" sz="6000" dirty="0">
              <a:solidFill>
                <a:srgbClr val="FFFFFF"/>
              </a:solidFill>
              <a:latin typeface="Arabic Typesetting" pitchFamily="66" charset="-78"/>
              <a:cs typeface="Arabic Typesetting" pitchFamily="66" charset="-78"/>
            </a:endParaRPr>
          </a:p>
        </p:txBody>
      </p:sp>
      <p:pic>
        <p:nvPicPr>
          <p:cNvPr id="5" name="Image 4"/>
          <p:cNvPicPr>
            <a:picLocks noChangeAspect="1"/>
          </p:cNvPicPr>
          <p:nvPr/>
        </p:nvPicPr>
        <p:blipFill>
          <a:blip r:embed="rId3" cstate="print"/>
          <a:stretch>
            <a:fillRect/>
          </a:stretch>
        </p:blipFill>
        <p:spPr>
          <a:xfrm>
            <a:off x="42044" y="6314711"/>
            <a:ext cx="9790386" cy="296297"/>
          </a:xfrm>
          <a:prstGeom prst="rect">
            <a:avLst/>
          </a:prstGeom>
        </p:spPr>
      </p:pic>
    </p:spTree>
    <p:extLst>
      <p:ext uri="{BB962C8B-B14F-4D97-AF65-F5344CB8AC3E}">
        <p14:creationId xmlns="" xmlns:p14="http://schemas.microsoft.com/office/powerpoint/2010/main" val="14499497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p:cNvSpPr>
            <a:spLocks noGrp="1"/>
          </p:cNvSpPr>
          <p:nvPr>
            <p:ph type="body" sz="quarter" idx="13"/>
          </p:nvPr>
        </p:nvSpPr>
        <p:spPr>
          <a:xfrm>
            <a:off x="1" y="209506"/>
            <a:ext cx="9906000" cy="692150"/>
          </a:xfrm>
        </p:spPr>
        <p:txBody>
          <a:bodyPr/>
          <a:lstStyle/>
          <a:p>
            <a:pPr>
              <a:lnSpc>
                <a:spcPts val="2500"/>
              </a:lnSpc>
              <a:spcBef>
                <a:spcPts val="0"/>
              </a:spcBef>
            </a:pPr>
            <a:r>
              <a:rPr lang="ar-MA" sz="6000" dirty="0" smtClean="0">
                <a:solidFill>
                  <a:srgbClr val="FFFFFF"/>
                </a:solidFill>
                <a:latin typeface="Arabic Typesetting" pitchFamily="66" charset="-78"/>
                <a:cs typeface="Arabic Typesetting" pitchFamily="66" charset="-78"/>
              </a:rPr>
              <a:t>التدابير ذات الأولوية</a:t>
            </a:r>
            <a:endParaRPr lang="fr-FR" sz="6000" dirty="0">
              <a:solidFill>
                <a:srgbClr val="FFFFFF"/>
              </a:solidFill>
              <a:latin typeface="Arabic Typesetting" pitchFamily="66" charset="-78"/>
              <a:cs typeface="Arabic Typesetting" pitchFamily="66" charset="-78"/>
            </a:endParaRPr>
          </a:p>
        </p:txBody>
      </p:sp>
      <p:sp>
        <p:nvSpPr>
          <p:cNvPr id="5" name="Rectangle 4"/>
          <p:cNvSpPr/>
          <p:nvPr/>
        </p:nvSpPr>
        <p:spPr>
          <a:xfrm>
            <a:off x="6985" y="736092"/>
            <a:ext cx="9347789" cy="5509200"/>
          </a:xfrm>
          <a:prstGeom prst="rect">
            <a:avLst/>
          </a:prstGeom>
        </p:spPr>
        <p:txBody>
          <a:bodyPr wrap="square">
            <a:spAutoFit/>
          </a:bodyPr>
          <a:lstStyle/>
          <a:p>
            <a:pPr marL="354013" lvl="1" indent="-261938" algn="r" rtl="1" fontAlgn="base">
              <a:buSzPct val="110000"/>
              <a:defRPr/>
            </a:pPr>
            <a:r>
              <a:rPr lang="ar-MA" sz="3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المحور 1 : التمكن من </a:t>
            </a:r>
            <a:r>
              <a:rPr lang="ar-MA" sz="3200" b="1" dirty="0" err="1">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التعلمات</a:t>
            </a:r>
            <a:r>
              <a:rPr lang="ar-MA" sz="3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 الأساسية</a:t>
            </a:r>
            <a:endParaRPr lang="fr-FR" sz="3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a:p>
            <a:pPr marL="1436688" indent="-358775" algn="r" rtl="1" fontAlgn="base">
              <a:buSzPct val="110000"/>
              <a:buFont typeface="+mj-lt"/>
              <a:buAutoNum type="arabicPeriod"/>
              <a:defRPr/>
            </a:pPr>
            <a:r>
              <a:rPr lang="ar-MA" sz="3200" dirty="0">
                <a:latin typeface="Arabic Typesetting" pitchFamily="66" charset="-78"/>
                <a:cs typeface="Arabic Typesetting" pitchFamily="66" charset="-78"/>
              </a:rPr>
              <a:t>مسارات تعلم جديدة للسنوات الأربع الأولى من التعليم </a:t>
            </a:r>
            <a:r>
              <a:rPr lang="ar-MA" sz="3200" dirty="0" smtClean="0">
                <a:latin typeface="Arabic Typesetting" pitchFamily="66" charset="-78"/>
                <a:cs typeface="Arabic Typesetting" pitchFamily="66" charset="-78"/>
              </a:rPr>
              <a:t>الابتدائي</a:t>
            </a:r>
          </a:p>
          <a:p>
            <a:pPr marL="1436688" indent="-358775" algn="r" rtl="1" fontAlgn="base">
              <a:buSzPct val="110000"/>
              <a:buFont typeface="+mj-lt"/>
              <a:buAutoNum type="arabicPeriod"/>
              <a:defRPr/>
            </a:pPr>
            <a:r>
              <a:rPr lang="ar-MA" sz="3200" dirty="0" smtClean="0">
                <a:latin typeface="Arabic Typesetting" pitchFamily="66" charset="-78"/>
                <a:cs typeface="Arabic Typesetting" pitchFamily="66" charset="-78"/>
              </a:rPr>
              <a:t>عتبات </a:t>
            </a:r>
            <a:r>
              <a:rPr lang="ar-MA" sz="3200" dirty="0">
                <a:latin typeface="Arabic Typesetting" pitchFamily="66" charset="-78"/>
                <a:cs typeface="Arabic Typesetting" pitchFamily="66" charset="-78"/>
              </a:rPr>
              <a:t>الانتقال بين </a:t>
            </a:r>
            <a:r>
              <a:rPr lang="ar-MA" sz="3200" dirty="0" smtClean="0">
                <a:latin typeface="Arabic Typesetting" pitchFamily="66" charset="-78"/>
                <a:cs typeface="Arabic Typesetting" pitchFamily="66" charset="-78"/>
              </a:rPr>
              <a:t>الأسلاك </a:t>
            </a:r>
            <a:endParaRPr lang="fr-FR" sz="1600" dirty="0">
              <a:latin typeface="Arabic Typesetting" pitchFamily="66" charset="-78"/>
              <a:cs typeface="Arabic Typesetting" pitchFamily="66" charset="-78"/>
            </a:endParaRPr>
          </a:p>
          <a:p>
            <a:pPr marL="354013" lvl="1" indent="-261938" algn="r" rtl="1" fontAlgn="base">
              <a:buSzPct val="110000"/>
              <a:defRPr/>
            </a:pPr>
            <a:r>
              <a:rPr lang="ar-MA" sz="3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المحور 2 : التمكن من اللغات الأجنبية</a:t>
            </a:r>
          </a:p>
          <a:p>
            <a:pPr marL="1592263" indent="-504000" algn="r" rtl="1" fontAlgn="base">
              <a:buSzPct val="110000"/>
              <a:buFont typeface="+mj-lt"/>
              <a:buAutoNum type="arabicPeriod" startAt="3"/>
              <a:defRPr/>
            </a:pPr>
            <a:r>
              <a:rPr lang="ar-MA" sz="3200" dirty="0" smtClean="0">
                <a:latin typeface="Arabic Typesetting" pitchFamily="66" charset="-78"/>
                <a:cs typeface="Arabic Typesetting" pitchFamily="66" charset="-78"/>
              </a:rPr>
              <a:t>تقوية </a:t>
            </a:r>
            <a:r>
              <a:rPr lang="ar-MA" sz="3200" dirty="0">
                <a:latin typeface="Arabic Typesetting" pitchFamily="66" charset="-78"/>
                <a:cs typeface="Arabic Typesetting" pitchFamily="66" charset="-78"/>
              </a:rPr>
              <a:t>اللغات الأجنبية بالثانوي الإعدادي وتغيير نموذج التعلم </a:t>
            </a:r>
            <a:endParaRPr lang="fr-FR" sz="3200" dirty="0" smtClean="0">
              <a:latin typeface="Arabic Typesetting" pitchFamily="66" charset="-78"/>
              <a:cs typeface="Arabic Typesetting" pitchFamily="66" charset="-78"/>
            </a:endParaRPr>
          </a:p>
          <a:p>
            <a:pPr marL="1436688" indent="-358775" algn="r" rtl="1" fontAlgn="base">
              <a:buSzPct val="110000"/>
              <a:buFont typeface="+mj-lt"/>
              <a:buAutoNum type="arabicPeriod" startAt="3"/>
              <a:defRPr/>
            </a:pPr>
            <a:r>
              <a:rPr lang="ar-MA" sz="3200" dirty="0" smtClean="0">
                <a:latin typeface="Arabic Typesetting" pitchFamily="66" charset="-78"/>
                <a:cs typeface="Arabic Typesetting" pitchFamily="66" charset="-78"/>
              </a:rPr>
              <a:t>المسالك </a:t>
            </a:r>
            <a:r>
              <a:rPr lang="ar-MA" sz="3200" dirty="0">
                <a:latin typeface="Arabic Typesetting" pitchFamily="66" charset="-78"/>
                <a:cs typeface="Arabic Typesetting" pitchFamily="66" charset="-78"/>
              </a:rPr>
              <a:t>الدولية للباكالوريا </a:t>
            </a:r>
            <a:r>
              <a:rPr lang="ar-MA" sz="3200" dirty="0" smtClean="0">
                <a:latin typeface="Arabic Typesetting" pitchFamily="66" charset="-78"/>
                <a:cs typeface="Arabic Typesetting" pitchFamily="66" charset="-78"/>
              </a:rPr>
              <a:t>المغربية</a:t>
            </a:r>
            <a:endParaRPr lang="fr-FR" sz="1600" dirty="0">
              <a:latin typeface="Arabic Typesetting" pitchFamily="66" charset="-78"/>
              <a:cs typeface="Arabic Typesetting" pitchFamily="66" charset="-78"/>
            </a:endParaRPr>
          </a:p>
          <a:p>
            <a:pPr marL="354013" lvl="1" indent="-261938" algn="r" rtl="1" fontAlgn="base">
              <a:buSzPct val="110000"/>
              <a:defRPr/>
            </a:pPr>
            <a:r>
              <a:rPr lang="ar-MA" sz="3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المحور 3 : دمج  التعليم العام والتكوين المهني وتثمين التكوين المهني</a:t>
            </a:r>
          </a:p>
          <a:p>
            <a:pPr marL="1436688" indent="-358775" algn="r" rtl="1" fontAlgn="base">
              <a:buSzPct val="110000"/>
              <a:buFont typeface="+mj-lt"/>
              <a:buAutoNum type="arabicPeriod" startAt="3"/>
              <a:defRPr/>
            </a:pPr>
            <a:r>
              <a:rPr lang="ar-MA" sz="3200" dirty="0" smtClean="0">
                <a:latin typeface="Arabic Typesetting" pitchFamily="66" charset="-78"/>
                <a:cs typeface="Arabic Typesetting" pitchFamily="66" charset="-78"/>
              </a:rPr>
              <a:t>مسار </a:t>
            </a:r>
            <a:r>
              <a:rPr lang="ar-MA" sz="3200" dirty="0">
                <a:latin typeface="Arabic Typesetting" pitchFamily="66" charset="-78"/>
                <a:cs typeface="Arabic Typesetting" pitchFamily="66" charset="-78"/>
              </a:rPr>
              <a:t>اكتشاف المهن</a:t>
            </a:r>
            <a:endParaRPr lang="fr-FR" sz="3200" dirty="0">
              <a:latin typeface="Arabic Typesetting" pitchFamily="66" charset="-78"/>
              <a:cs typeface="Arabic Typesetting" pitchFamily="66" charset="-78"/>
            </a:endParaRPr>
          </a:p>
          <a:p>
            <a:pPr marL="1436688" indent="-358775" algn="r" rtl="1" fontAlgn="base">
              <a:buSzPct val="110000"/>
              <a:buFont typeface="+mj-lt"/>
              <a:buAutoNum type="arabicPeriod" startAt="3"/>
              <a:defRPr/>
            </a:pPr>
            <a:r>
              <a:rPr lang="ar-MA" sz="3200" dirty="0" smtClean="0">
                <a:latin typeface="Arabic Typesetting" pitchFamily="66" charset="-78"/>
                <a:cs typeface="Arabic Typesetting" pitchFamily="66" charset="-78"/>
              </a:rPr>
              <a:t>المسار </a:t>
            </a:r>
            <a:r>
              <a:rPr lang="ar-MA" sz="3200" dirty="0">
                <a:latin typeface="Arabic Typesetting" pitchFamily="66" charset="-78"/>
                <a:cs typeface="Arabic Typesetting" pitchFamily="66" charset="-78"/>
              </a:rPr>
              <a:t>المهني بالثانوي الإعدادي</a:t>
            </a:r>
            <a:endParaRPr lang="fr-FR" sz="3200" dirty="0">
              <a:latin typeface="Arabic Typesetting" pitchFamily="66" charset="-78"/>
              <a:cs typeface="Arabic Typesetting" pitchFamily="66" charset="-78"/>
            </a:endParaRPr>
          </a:p>
          <a:p>
            <a:pPr marL="1436688" indent="-358775" algn="r" rtl="1" fontAlgn="base">
              <a:buSzPct val="110000"/>
              <a:buFont typeface="+mj-lt"/>
              <a:buAutoNum type="arabicPeriod" startAt="3"/>
              <a:defRPr/>
            </a:pPr>
            <a:r>
              <a:rPr lang="ar-MA" sz="3200" dirty="0">
                <a:latin typeface="Arabic Typesetting" pitchFamily="66" charset="-78"/>
                <a:cs typeface="Arabic Typesetting" pitchFamily="66" charset="-78"/>
              </a:rPr>
              <a:t>الباكالوريا المهنية</a:t>
            </a:r>
            <a:endParaRPr lang="fr-FR" sz="3200" dirty="0">
              <a:latin typeface="Arabic Typesetting" pitchFamily="66" charset="-78"/>
              <a:cs typeface="Arabic Typesetting" pitchFamily="66" charset="-78"/>
            </a:endParaRPr>
          </a:p>
          <a:p>
            <a:pPr marL="1436688" indent="-358775" algn="r" rtl="1" fontAlgn="base">
              <a:buSzPct val="110000"/>
              <a:buFont typeface="+mj-lt"/>
              <a:buAutoNum type="arabicPeriod" startAt="3"/>
              <a:defRPr/>
            </a:pPr>
            <a:r>
              <a:rPr lang="ar-MA" sz="3200" dirty="0" smtClean="0">
                <a:latin typeface="Arabic Typesetting" pitchFamily="66" charset="-78"/>
                <a:cs typeface="Arabic Typesetting" pitchFamily="66" charset="-78"/>
              </a:rPr>
              <a:t>التوجيه </a:t>
            </a:r>
            <a:r>
              <a:rPr lang="ar-MA" sz="3200" dirty="0">
                <a:latin typeface="Arabic Typesetting" pitchFamily="66" charset="-78"/>
                <a:cs typeface="Arabic Typesetting" pitchFamily="66" charset="-78"/>
              </a:rPr>
              <a:t>نحو التكوين المهني </a:t>
            </a:r>
          </a:p>
        </p:txBody>
      </p:sp>
      <p:pic>
        <p:nvPicPr>
          <p:cNvPr id="6" name="Image 5"/>
          <p:cNvPicPr>
            <a:picLocks noChangeAspect="1"/>
          </p:cNvPicPr>
          <p:nvPr/>
        </p:nvPicPr>
        <p:blipFill>
          <a:blip r:embed="rId2" cstate="print"/>
          <a:stretch>
            <a:fillRect/>
          </a:stretch>
        </p:blipFill>
        <p:spPr>
          <a:xfrm>
            <a:off x="115614" y="6314711"/>
            <a:ext cx="9790386" cy="296297"/>
          </a:xfrm>
          <a:prstGeom prst="rect">
            <a:avLst/>
          </a:prstGeom>
        </p:spPr>
      </p:pic>
    </p:spTree>
    <p:extLst>
      <p:ext uri="{BB962C8B-B14F-4D97-AF65-F5344CB8AC3E}">
        <p14:creationId xmlns="" xmlns:p14="http://schemas.microsoft.com/office/powerpoint/2010/main" val="25348121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8981" y="803884"/>
            <a:ext cx="9347789" cy="5693866"/>
          </a:xfrm>
          <a:prstGeom prst="rect">
            <a:avLst/>
          </a:prstGeom>
        </p:spPr>
        <p:txBody>
          <a:bodyPr wrap="square">
            <a:spAutoFit/>
          </a:bodyPr>
          <a:lstStyle/>
          <a:p>
            <a:pPr marL="354013" lvl="1" indent="-261938" algn="r" rtl="1" fontAlgn="base">
              <a:buSzPct val="110000"/>
              <a:defRPr/>
            </a:pPr>
            <a:r>
              <a:rPr lang="ar-MA" sz="3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المحور 4 : الكفاءات العرضانية والتفتح الذاتي</a:t>
            </a:r>
          </a:p>
          <a:p>
            <a:pPr marL="1436688" indent="-358775" algn="r" rtl="1" fontAlgn="base">
              <a:buSzPct val="110000"/>
              <a:buFont typeface="+mj-lt"/>
              <a:buAutoNum type="arabicPeriod" startAt="9"/>
              <a:defRPr/>
            </a:pPr>
            <a:r>
              <a:rPr lang="ar-MA" sz="3200" dirty="0" smtClean="0">
                <a:latin typeface="Arabic Typesetting" pitchFamily="66" charset="-78"/>
                <a:cs typeface="Arabic Typesetting" pitchFamily="66" charset="-78"/>
              </a:rPr>
              <a:t>مؤسسات </a:t>
            </a:r>
            <a:r>
              <a:rPr lang="ar-MA" sz="3200" dirty="0">
                <a:latin typeface="Arabic Typesetting" pitchFamily="66" charset="-78"/>
                <a:cs typeface="Arabic Typesetting" pitchFamily="66" charset="-78"/>
              </a:rPr>
              <a:t>التفتح </a:t>
            </a:r>
            <a:r>
              <a:rPr lang="fr-FR" sz="3200" dirty="0" smtClean="0">
                <a:latin typeface="Arabic Typesetting" pitchFamily="66" charset="-78"/>
                <a:cs typeface="Arabic Typesetting" pitchFamily="66" charset="-78"/>
              </a:rPr>
              <a:t>)</a:t>
            </a:r>
            <a:r>
              <a:rPr lang="ar-MA" sz="3200" dirty="0" smtClean="0">
                <a:latin typeface="Arabic Typesetting" pitchFamily="66" charset="-78"/>
                <a:cs typeface="Arabic Typesetting" pitchFamily="66" charset="-78"/>
              </a:rPr>
              <a:t>الأنشطة الثقافية والفنية والرياضية واللغات</a:t>
            </a:r>
            <a:r>
              <a:rPr lang="fr-FR" sz="3200" dirty="0" smtClean="0">
                <a:latin typeface="Arabic Typesetting" pitchFamily="66" charset="-78"/>
                <a:cs typeface="Arabic Typesetting" pitchFamily="66" charset="-78"/>
              </a:rPr>
              <a:t>(</a:t>
            </a:r>
            <a:endParaRPr lang="ar-MA" sz="3200" dirty="0">
              <a:latin typeface="Arabic Typesetting" pitchFamily="66" charset="-78"/>
              <a:cs typeface="Arabic Typesetting" pitchFamily="66" charset="-78"/>
            </a:endParaRPr>
          </a:p>
          <a:p>
            <a:pPr marL="1524000" indent="-446088" algn="r" rtl="1" fontAlgn="base">
              <a:buSzPct val="110000"/>
              <a:buFont typeface="+mj-lt"/>
              <a:buAutoNum type="arabicPeriod" startAt="9"/>
              <a:defRPr/>
            </a:pPr>
            <a:r>
              <a:rPr lang="ar-MA" sz="3200" dirty="0">
                <a:latin typeface="Arabic Typesetting" pitchFamily="66" charset="-78"/>
                <a:cs typeface="Arabic Typesetting" pitchFamily="66" charset="-78"/>
              </a:rPr>
              <a:t>روح </a:t>
            </a:r>
            <a:r>
              <a:rPr lang="ar-MA" sz="3200" dirty="0" smtClean="0">
                <a:latin typeface="Arabic Typesetting" pitchFamily="66" charset="-78"/>
                <a:cs typeface="Arabic Typesetting" pitchFamily="66" charset="-78"/>
              </a:rPr>
              <a:t>المبادرة والحس </a:t>
            </a:r>
            <a:r>
              <a:rPr lang="ar-MA" sz="3200" dirty="0" err="1" smtClean="0">
                <a:latin typeface="Arabic Typesetting" pitchFamily="66" charset="-78"/>
                <a:cs typeface="Arabic Typesetting" pitchFamily="66" charset="-78"/>
              </a:rPr>
              <a:t>المقاولتي</a:t>
            </a:r>
            <a:endParaRPr lang="fr-FR" sz="1600" dirty="0">
              <a:latin typeface="Arabic Typesetting" pitchFamily="66" charset="-78"/>
              <a:cs typeface="Arabic Typesetting" pitchFamily="66" charset="-78"/>
            </a:endParaRPr>
          </a:p>
          <a:p>
            <a:pPr marL="354013" lvl="1" indent="-261938" algn="r" rtl="1" fontAlgn="base">
              <a:buSzPct val="110000"/>
              <a:defRPr/>
            </a:pPr>
            <a:r>
              <a:rPr lang="ar-MA" sz="3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المحور 5 : تحسين العرض المدرسي</a:t>
            </a:r>
          </a:p>
          <a:p>
            <a:pPr marL="1592262" indent="-514350" algn="r" rtl="1" fontAlgn="base">
              <a:buSzPct val="110000"/>
              <a:buFont typeface="+mj-lt"/>
              <a:buAutoNum type="arabicPeriod" startAt="11"/>
              <a:defRPr/>
            </a:pPr>
            <a:r>
              <a:rPr lang="ar-MA" sz="3200" dirty="0">
                <a:latin typeface="Arabic Typesetting" pitchFamily="66" charset="-78"/>
                <a:cs typeface="Arabic Typesetting" pitchFamily="66" charset="-78"/>
              </a:rPr>
              <a:t>تأهيل المؤسسات التعليمية</a:t>
            </a:r>
          </a:p>
          <a:p>
            <a:pPr marL="1592262" indent="-514350" algn="r" rtl="1" fontAlgn="base">
              <a:buSzPct val="110000"/>
              <a:buFont typeface="+mj-lt"/>
              <a:buAutoNum type="arabicPeriod" startAt="11"/>
              <a:defRPr/>
            </a:pPr>
            <a:r>
              <a:rPr lang="ar-MA" sz="3200" dirty="0">
                <a:latin typeface="Arabic Typesetting" pitchFamily="66" charset="-78"/>
                <a:cs typeface="Arabic Typesetting" pitchFamily="66" charset="-78"/>
              </a:rPr>
              <a:t>توسيع العرض المدرسي</a:t>
            </a:r>
            <a:endParaRPr lang="fr-FR" sz="3200" dirty="0">
              <a:latin typeface="Arabic Typesetting" pitchFamily="66" charset="-78"/>
              <a:cs typeface="Arabic Typesetting" pitchFamily="66" charset="-78"/>
            </a:endParaRPr>
          </a:p>
          <a:p>
            <a:pPr marL="1592262" indent="-514350" algn="r" rtl="1" fontAlgn="base">
              <a:buSzPct val="110000"/>
              <a:buFont typeface="+mj-lt"/>
              <a:buAutoNum type="arabicPeriod" startAt="11"/>
              <a:defRPr/>
            </a:pPr>
            <a:r>
              <a:rPr lang="ar-MA" sz="3200" dirty="0">
                <a:latin typeface="Arabic Typesetting" pitchFamily="66" charset="-78"/>
                <a:cs typeface="Arabic Typesetting" pitchFamily="66" charset="-78"/>
              </a:rPr>
              <a:t>المدارس الشريكة</a:t>
            </a:r>
            <a:endParaRPr lang="fr-FR" sz="3200" dirty="0">
              <a:latin typeface="Arabic Typesetting" pitchFamily="66" charset="-78"/>
              <a:cs typeface="Arabic Typesetting" pitchFamily="66" charset="-78"/>
            </a:endParaRPr>
          </a:p>
          <a:p>
            <a:pPr marL="1592262" indent="-514350" algn="r" rtl="1" fontAlgn="base">
              <a:buSzPct val="110000"/>
              <a:buFont typeface="+mj-lt"/>
              <a:buAutoNum type="arabicPeriod" startAt="11"/>
              <a:defRPr/>
            </a:pPr>
            <a:r>
              <a:rPr lang="ar-MA" sz="3200" dirty="0">
                <a:latin typeface="Arabic Typesetting" pitchFamily="66" charset="-78"/>
                <a:cs typeface="Arabic Typesetting" pitchFamily="66" charset="-78"/>
              </a:rPr>
              <a:t>التعليم الأولي </a:t>
            </a:r>
            <a:endParaRPr lang="ar-MA" sz="1200" dirty="0" smtClean="0">
              <a:latin typeface="Arabic Typesetting" pitchFamily="66" charset="-78"/>
              <a:cs typeface="Arabic Typesetting" pitchFamily="66" charset="-78"/>
            </a:endParaRPr>
          </a:p>
          <a:p>
            <a:pPr marL="354013" lvl="1" indent="-261938" algn="r" rtl="1" fontAlgn="base">
              <a:buSzPct val="110000"/>
              <a:defRPr/>
            </a:pPr>
            <a:r>
              <a:rPr lang="ar-MA" sz="3200" b="1" dirty="0" smtClean="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المحور 6 : التأطير التربوي</a:t>
            </a:r>
          </a:p>
          <a:p>
            <a:pPr marL="1592263" indent="-514350" algn="r" rtl="1" fontAlgn="base">
              <a:buSzPct val="110000"/>
              <a:buFont typeface="+mj-lt"/>
              <a:buAutoNum type="arabicPeriod" startAt="15"/>
              <a:defRPr/>
            </a:pPr>
            <a:r>
              <a:rPr lang="ar-MA" sz="3200" dirty="0" smtClean="0">
                <a:latin typeface="Arabic Typesetting" pitchFamily="66" charset="-78"/>
                <a:cs typeface="Arabic Typesetting" pitchFamily="66" charset="-78"/>
              </a:rPr>
              <a:t>المصاحبة </a:t>
            </a:r>
            <a:r>
              <a:rPr lang="ar-MA" sz="3200" dirty="0">
                <a:latin typeface="Arabic Typesetting" pitchFamily="66" charset="-78"/>
                <a:cs typeface="Arabic Typesetting" pitchFamily="66" charset="-78"/>
              </a:rPr>
              <a:t>والتكوين عبر </a:t>
            </a:r>
            <a:r>
              <a:rPr lang="ar-MA" sz="3200" dirty="0" smtClean="0">
                <a:latin typeface="Arabic Typesetting" pitchFamily="66" charset="-78"/>
                <a:cs typeface="Arabic Typesetting" pitchFamily="66" charset="-78"/>
              </a:rPr>
              <a:t>الممارسة</a:t>
            </a:r>
          </a:p>
          <a:p>
            <a:pPr marL="1436688" indent="-358775" algn="r" rtl="1" fontAlgn="base">
              <a:buSzPct val="110000"/>
              <a:buFont typeface="+mj-lt"/>
              <a:buAutoNum type="arabicPeriod" startAt="15"/>
              <a:defRPr/>
            </a:pPr>
            <a:r>
              <a:rPr lang="fr-FR" sz="3200" dirty="0" smtClean="0">
                <a:latin typeface="Arabic Typesetting" pitchFamily="66" charset="-78"/>
                <a:cs typeface="Arabic Typesetting" pitchFamily="66" charset="-78"/>
              </a:rPr>
              <a:t>  </a:t>
            </a:r>
            <a:r>
              <a:rPr lang="ar-AE" sz="3200" dirty="0" smtClean="0">
                <a:latin typeface="Arabic Typesetting" pitchFamily="66" charset="-78"/>
                <a:cs typeface="Arabic Typesetting" pitchFamily="66" charset="-78"/>
              </a:rPr>
              <a:t>الرفع من جودة</a:t>
            </a:r>
            <a:r>
              <a:rPr lang="fr-FR" sz="3200" dirty="0" smtClean="0">
                <a:latin typeface="Arabic Typesetting" pitchFamily="66" charset="-78"/>
                <a:cs typeface="Arabic Typesetting" pitchFamily="66" charset="-78"/>
              </a:rPr>
              <a:t> </a:t>
            </a:r>
            <a:r>
              <a:rPr lang="ar-MA" sz="3200" dirty="0" smtClean="0">
                <a:latin typeface="Arabic Typesetting" pitchFamily="66" charset="-78"/>
                <a:cs typeface="Arabic Typesetting" pitchFamily="66" charset="-78"/>
              </a:rPr>
              <a:t>التكوين الأساس للمدرسين</a:t>
            </a:r>
            <a:endParaRPr lang="ar-MA" sz="3200" dirty="0">
              <a:latin typeface="Arabic Typesetting" pitchFamily="66" charset="-78"/>
              <a:cs typeface="Arabic Typesetting" pitchFamily="66" charset="-78"/>
            </a:endParaRPr>
          </a:p>
        </p:txBody>
      </p:sp>
      <p:sp>
        <p:nvSpPr>
          <p:cNvPr id="7" name="Espace réservé du texte 3"/>
          <p:cNvSpPr txBox="1">
            <a:spLocks/>
          </p:cNvSpPr>
          <p:nvPr/>
        </p:nvSpPr>
        <p:spPr>
          <a:xfrm>
            <a:off x="116959" y="196762"/>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pPr>
              <a:lnSpc>
                <a:spcPts val="2500"/>
              </a:lnSpc>
              <a:spcBef>
                <a:spcPts val="0"/>
              </a:spcBef>
            </a:pPr>
            <a:r>
              <a:rPr lang="ar-MA" sz="6000" dirty="0" smtClean="0">
                <a:solidFill>
                  <a:srgbClr val="FFFFFF"/>
                </a:solidFill>
                <a:latin typeface="Arabic Typesetting" pitchFamily="66" charset="-78"/>
                <a:cs typeface="Arabic Typesetting" pitchFamily="66" charset="-78"/>
              </a:rPr>
              <a:t>التدابير ذات الأولوية</a:t>
            </a:r>
            <a:endParaRPr lang="fr-FR" sz="6000" dirty="0">
              <a:solidFill>
                <a:srgbClr val="FFFFFF"/>
              </a:solidFill>
              <a:latin typeface="Arabic Typesetting" pitchFamily="66" charset="-78"/>
              <a:cs typeface="Arabic Typesetting" pitchFamily="66" charset="-78"/>
            </a:endParaRPr>
          </a:p>
        </p:txBody>
      </p:sp>
      <p:pic>
        <p:nvPicPr>
          <p:cNvPr id="4" name="Image 3"/>
          <p:cNvPicPr>
            <a:picLocks noChangeAspect="1"/>
          </p:cNvPicPr>
          <p:nvPr/>
        </p:nvPicPr>
        <p:blipFill>
          <a:blip r:embed="rId2" cstate="print"/>
          <a:stretch>
            <a:fillRect/>
          </a:stretch>
        </p:blipFill>
        <p:spPr>
          <a:xfrm>
            <a:off x="52553" y="6388281"/>
            <a:ext cx="9790386" cy="296297"/>
          </a:xfrm>
          <a:prstGeom prst="rect">
            <a:avLst/>
          </a:prstGeom>
        </p:spPr>
      </p:pic>
    </p:spTree>
    <p:extLst>
      <p:ext uri="{BB962C8B-B14F-4D97-AF65-F5344CB8AC3E}">
        <p14:creationId xmlns="" xmlns:p14="http://schemas.microsoft.com/office/powerpoint/2010/main" val="304165716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24553" y="914714"/>
            <a:ext cx="9347789" cy="5306581"/>
          </a:xfrm>
          <a:prstGeom prst="rect">
            <a:avLst/>
          </a:prstGeom>
        </p:spPr>
        <p:txBody>
          <a:bodyPr wrap="square">
            <a:spAutoFit/>
          </a:bodyPr>
          <a:lstStyle/>
          <a:p>
            <a:pPr marL="354013" lvl="1" indent="-261938" algn="r" rtl="1" fontAlgn="base">
              <a:buSzPct val="110000"/>
              <a:defRPr/>
            </a:pPr>
            <a:r>
              <a:rPr lang="ar-MA" sz="3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المحور 7 : الحكامة</a:t>
            </a:r>
          </a:p>
          <a:p>
            <a:pPr marL="1611313" indent="-533400" algn="r" rtl="1" fontAlgn="base">
              <a:buSzPct val="110000"/>
              <a:buFont typeface="+mj-lt"/>
              <a:buAutoNum type="arabicPeriod" startAt="17"/>
              <a:defRPr/>
            </a:pPr>
            <a:r>
              <a:rPr lang="ar-MA" sz="3200" dirty="0">
                <a:latin typeface="Arabic Typesetting" pitchFamily="66" charset="-78"/>
                <a:cs typeface="Arabic Typesetting" pitchFamily="66" charset="-78"/>
              </a:rPr>
              <a:t>تدبير المؤسسات </a:t>
            </a:r>
            <a:r>
              <a:rPr lang="ar-MA" sz="3200" dirty="0" smtClean="0">
                <a:latin typeface="Arabic Typesetting" pitchFamily="66" charset="-78"/>
                <a:cs typeface="Arabic Typesetting" pitchFamily="66" charset="-78"/>
              </a:rPr>
              <a:t>التعليمية</a:t>
            </a:r>
            <a:endParaRPr lang="fr-FR" sz="3200" dirty="0" smtClean="0">
              <a:latin typeface="Arabic Typesetting" pitchFamily="66" charset="-78"/>
              <a:cs typeface="Arabic Typesetting" pitchFamily="66" charset="-78"/>
            </a:endParaRPr>
          </a:p>
          <a:p>
            <a:pPr marL="1611313" indent="-533400" algn="r" rtl="1" fontAlgn="base">
              <a:buSzPct val="110000"/>
              <a:buFont typeface="+mj-lt"/>
              <a:buAutoNum type="arabicPeriod" startAt="17"/>
              <a:defRPr/>
            </a:pPr>
            <a:r>
              <a:rPr lang="ar-MA" sz="3200" dirty="0">
                <a:latin typeface="Arabic Typesetting" pitchFamily="66" charset="-78"/>
                <a:cs typeface="Arabic Typesetting" pitchFamily="66" charset="-78"/>
              </a:rPr>
              <a:t>اللامركزية الفعلية </a:t>
            </a:r>
            <a:endParaRPr lang="fr-FR" sz="3200" dirty="0" smtClean="0">
              <a:latin typeface="Arabic Typesetting" pitchFamily="66" charset="-78"/>
              <a:cs typeface="Arabic Typesetting" pitchFamily="66" charset="-78"/>
            </a:endParaRPr>
          </a:p>
          <a:p>
            <a:pPr marL="1611313" indent="-533400" algn="r" rtl="1" fontAlgn="base">
              <a:buSzPct val="110000"/>
              <a:buFont typeface="+mj-lt"/>
              <a:buAutoNum type="arabicPeriod" startAt="17"/>
              <a:defRPr/>
            </a:pPr>
            <a:r>
              <a:rPr lang="ar-MA" sz="3200" dirty="0">
                <a:latin typeface="Arabic Typesetting" pitchFamily="66" charset="-78"/>
                <a:cs typeface="Arabic Typesetting" pitchFamily="66" charset="-78"/>
              </a:rPr>
              <a:t>النظام الأساسي الخاص بموظفي التربية الوطنية </a:t>
            </a:r>
          </a:p>
          <a:p>
            <a:pPr marL="1077913" algn="r" rtl="1" fontAlgn="base">
              <a:lnSpc>
                <a:spcPts val="1100"/>
              </a:lnSpc>
              <a:buSzPct val="110000"/>
              <a:defRPr/>
            </a:pPr>
            <a:r>
              <a:rPr lang="ar-MA" sz="3200" dirty="0" smtClean="0">
                <a:latin typeface="Arabic Typesetting" pitchFamily="66" charset="-78"/>
                <a:cs typeface="Arabic Typesetting" pitchFamily="66" charset="-78"/>
              </a:rPr>
              <a:t> </a:t>
            </a:r>
            <a:endParaRPr lang="fr-FR" sz="1600" dirty="0" smtClean="0">
              <a:latin typeface="Arabic Typesetting" pitchFamily="66" charset="-78"/>
              <a:cs typeface="Arabic Typesetting" pitchFamily="66" charset="-78"/>
            </a:endParaRPr>
          </a:p>
          <a:p>
            <a:pPr marL="354013" lvl="1" indent="-261938" algn="r" rtl="1" fontAlgn="base">
              <a:buSzPct val="110000"/>
              <a:defRPr/>
            </a:pPr>
            <a:r>
              <a:rPr lang="ar-MA" sz="3200" b="1" dirty="0" smtClean="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المحور </a:t>
            </a:r>
            <a:r>
              <a:rPr lang="ar-MA" sz="3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8 : تخليق المدرسة</a:t>
            </a:r>
          </a:p>
          <a:p>
            <a:pPr marL="1611313" indent="-533400" algn="r" rtl="1" fontAlgn="base">
              <a:lnSpc>
                <a:spcPts val="3000"/>
              </a:lnSpc>
              <a:buSzPct val="110000"/>
              <a:buFont typeface="+mj-lt"/>
              <a:buAutoNum type="arabicPeriod" startAt="20"/>
              <a:defRPr/>
            </a:pPr>
            <a:r>
              <a:rPr lang="ar-MA" sz="3200" dirty="0" smtClean="0">
                <a:latin typeface="Arabic Typesetting" pitchFamily="66" charset="-78"/>
                <a:cs typeface="Arabic Typesetting" pitchFamily="66" charset="-78"/>
              </a:rPr>
              <a:t>النزاهة والقيم بالمدرسة</a:t>
            </a:r>
            <a:endParaRPr lang="fr-FR" sz="3200" dirty="0">
              <a:latin typeface="Arabic Typesetting" pitchFamily="66" charset="-78"/>
              <a:cs typeface="Arabic Typesetting" pitchFamily="66" charset="-78"/>
            </a:endParaRPr>
          </a:p>
          <a:p>
            <a:pPr marL="1611313" indent="-533400" algn="r" rtl="1" fontAlgn="base">
              <a:lnSpc>
                <a:spcPts val="1100"/>
              </a:lnSpc>
              <a:buSzPct val="110000"/>
              <a:buFont typeface="+mj-lt"/>
              <a:buAutoNum type="arabicPeriod" startAt="20"/>
              <a:defRPr/>
            </a:pPr>
            <a:endParaRPr lang="fr-FR" sz="3200" dirty="0">
              <a:latin typeface="Arabic Typesetting" pitchFamily="66" charset="-78"/>
              <a:cs typeface="Arabic Typesetting" pitchFamily="66" charset="-78"/>
            </a:endParaRPr>
          </a:p>
          <a:p>
            <a:pPr marL="354013" lvl="1" indent="-261938" algn="r" rtl="1" fontAlgn="base">
              <a:buSzPct val="110000"/>
              <a:defRPr/>
            </a:pPr>
            <a:r>
              <a:rPr lang="ar-MA" sz="3200" b="1" dirty="0" smtClean="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المحور </a:t>
            </a:r>
            <a:r>
              <a:rPr lang="ar-MA" sz="3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9 : التكوين المهني: تثمين الرأسمال البشري وتنافسية المقاولة</a:t>
            </a:r>
          </a:p>
          <a:p>
            <a:pPr marL="1611313" indent="-533400" algn="r" rtl="1" fontAlgn="base">
              <a:buSzPct val="110000"/>
              <a:buFont typeface="+mj-lt"/>
              <a:buAutoNum type="arabicPeriod" startAt="21"/>
              <a:defRPr/>
            </a:pPr>
            <a:r>
              <a:rPr lang="ar-MA" sz="3200" dirty="0">
                <a:latin typeface="Arabic Typesetting" pitchFamily="66" charset="-78"/>
                <a:cs typeface="Arabic Typesetting" pitchFamily="66" charset="-78"/>
              </a:rPr>
              <a:t>استراتيجية التكوين المهني</a:t>
            </a:r>
            <a:endParaRPr lang="fr-FR" sz="3200" dirty="0">
              <a:latin typeface="Arabic Typesetting" pitchFamily="66" charset="-78"/>
              <a:cs typeface="Arabic Typesetting" pitchFamily="66" charset="-78"/>
            </a:endParaRPr>
          </a:p>
          <a:p>
            <a:pPr marL="1611313" indent="-533400" algn="r" rtl="1" fontAlgn="base">
              <a:buSzPct val="110000"/>
              <a:buFont typeface="+mj-lt"/>
              <a:buAutoNum type="arabicPeriod" startAt="21"/>
              <a:defRPr/>
            </a:pPr>
            <a:r>
              <a:rPr lang="fr-FR" sz="3200" dirty="0">
                <a:latin typeface="Arabic Typesetting" pitchFamily="66" charset="-78"/>
                <a:cs typeface="Arabic Typesetting" pitchFamily="66" charset="-78"/>
              </a:rPr>
              <a:t> </a:t>
            </a:r>
            <a:r>
              <a:rPr lang="ar-MA" sz="3200" dirty="0">
                <a:latin typeface="Arabic Typesetting" pitchFamily="66" charset="-78"/>
                <a:cs typeface="Arabic Typesetting" pitchFamily="66" charset="-78"/>
              </a:rPr>
              <a:t>تثمين المسار المهني</a:t>
            </a:r>
            <a:endParaRPr lang="fr-FR" sz="3200" dirty="0">
              <a:latin typeface="Arabic Typesetting" pitchFamily="66" charset="-78"/>
              <a:cs typeface="Arabic Typesetting" pitchFamily="66" charset="-78"/>
            </a:endParaRPr>
          </a:p>
          <a:p>
            <a:pPr marL="1611313" indent="-533400" algn="r" rtl="1" fontAlgn="base">
              <a:buSzPct val="110000"/>
              <a:buFont typeface="+mj-lt"/>
              <a:buAutoNum type="arabicPeriod" startAt="21"/>
              <a:defRPr/>
            </a:pPr>
            <a:r>
              <a:rPr lang="ar-MA" sz="3200" dirty="0">
                <a:latin typeface="Arabic Typesetting" pitchFamily="66" charset="-78"/>
                <a:cs typeface="Arabic Typesetting" pitchFamily="66" charset="-78"/>
              </a:rPr>
              <a:t>التكوين المستمر في قطاع التكوين </a:t>
            </a:r>
            <a:r>
              <a:rPr lang="ar-MA" sz="3200" dirty="0" smtClean="0">
                <a:latin typeface="Arabic Typesetting" pitchFamily="66" charset="-78"/>
                <a:cs typeface="Arabic Typesetting" pitchFamily="66" charset="-78"/>
              </a:rPr>
              <a:t>المهني</a:t>
            </a:r>
            <a:endParaRPr lang="fr-FR" sz="3200" dirty="0">
              <a:latin typeface="Arabic Typesetting" pitchFamily="66" charset="-78"/>
              <a:cs typeface="Arabic Typesetting" pitchFamily="66" charset="-78"/>
            </a:endParaRPr>
          </a:p>
        </p:txBody>
      </p:sp>
      <p:sp>
        <p:nvSpPr>
          <p:cNvPr id="6" name="Espace réservé du texte 3"/>
          <p:cNvSpPr txBox="1">
            <a:spLocks/>
          </p:cNvSpPr>
          <p:nvPr/>
        </p:nvSpPr>
        <p:spPr>
          <a:xfrm>
            <a:off x="1" y="209506"/>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pPr>
              <a:lnSpc>
                <a:spcPts val="2500"/>
              </a:lnSpc>
              <a:spcBef>
                <a:spcPts val="0"/>
              </a:spcBef>
            </a:pPr>
            <a:r>
              <a:rPr lang="ar-MA" sz="6000" dirty="0" smtClean="0">
                <a:solidFill>
                  <a:srgbClr val="FFFFFF"/>
                </a:solidFill>
                <a:latin typeface="Arabic Typesetting" pitchFamily="66" charset="-78"/>
                <a:cs typeface="Arabic Typesetting" pitchFamily="66" charset="-78"/>
              </a:rPr>
              <a:t>التدابير ذات الأولوية</a:t>
            </a:r>
            <a:endParaRPr lang="fr-FR" sz="6000" dirty="0">
              <a:solidFill>
                <a:srgbClr val="FFFFFF"/>
              </a:solidFill>
              <a:latin typeface="Arabic Typesetting" pitchFamily="66" charset="-78"/>
              <a:cs typeface="Arabic Typesetting" pitchFamily="66" charset="-78"/>
            </a:endParaRPr>
          </a:p>
        </p:txBody>
      </p:sp>
      <p:pic>
        <p:nvPicPr>
          <p:cNvPr id="4" name="Image 3"/>
          <p:cNvPicPr>
            <a:picLocks noChangeAspect="1"/>
          </p:cNvPicPr>
          <p:nvPr/>
        </p:nvPicPr>
        <p:blipFill>
          <a:blip r:embed="rId2" cstate="print"/>
          <a:stretch>
            <a:fillRect/>
          </a:stretch>
        </p:blipFill>
        <p:spPr>
          <a:xfrm>
            <a:off x="63064" y="6430321"/>
            <a:ext cx="9790386" cy="296297"/>
          </a:xfrm>
          <a:prstGeom prst="rect">
            <a:avLst/>
          </a:prstGeom>
        </p:spPr>
      </p:pic>
    </p:spTree>
    <p:extLst>
      <p:ext uri="{BB962C8B-B14F-4D97-AF65-F5344CB8AC3E}">
        <p14:creationId xmlns="" xmlns:p14="http://schemas.microsoft.com/office/powerpoint/2010/main" val="704470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11876" y="1791581"/>
            <a:ext cx="8798824" cy="2837956"/>
          </a:xfrm>
          <a:prstGeom prst="rect">
            <a:avLst/>
          </a:prstGeom>
        </p:spPr>
        <p:txBody>
          <a:bodyPr wrap="square">
            <a:spAutoFit/>
          </a:bodyPr>
          <a:lstStyle/>
          <a:p>
            <a:pPr marL="342900" indent="-342900" algn="ctr">
              <a:lnSpc>
                <a:spcPts val="7000"/>
              </a:lnSpc>
            </a:pPr>
            <a:r>
              <a:rPr lang="ar-MA"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المحور 1</a:t>
            </a:r>
            <a:endPar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a:p>
            <a:pPr marL="342900" indent="-342900" algn="ctr">
              <a:lnSpc>
                <a:spcPts val="7000"/>
              </a:lnSpc>
            </a:pPr>
            <a:endPar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a:p>
            <a:pPr marL="342900" indent="-342900" algn="ctr">
              <a:lnSpc>
                <a:spcPts val="7000"/>
              </a:lnSpc>
            </a:pPr>
            <a:r>
              <a:rPr lang="ar-MA"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التمكن من </a:t>
            </a:r>
            <a:r>
              <a:rPr lang="ar-MA" sz="7200" b="1" dirty="0" err="1">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التعلمات</a:t>
            </a:r>
            <a:r>
              <a:rPr lang="ar-MA"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 الأساس</a:t>
            </a:r>
            <a:endPar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Tree>
    <p:extLst>
      <p:ext uri="{BB962C8B-B14F-4D97-AF65-F5344CB8AC3E}">
        <p14:creationId xmlns="" xmlns:p14="http://schemas.microsoft.com/office/powerpoint/2010/main" val="12615572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Espace réservé du texte 3"/>
          <p:cNvSpPr txBox="1">
            <a:spLocks/>
          </p:cNvSpPr>
          <p:nvPr/>
        </p:nvSpPr>
        <p:spPr>
          <a:xfrm>
            <a:off x="1" y="0"/>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r>
              <a:rPr lang="ar-MA" sz="4800" dirty="0" smtClean="0">
                <a:solidFill>
                  <a:srgbClr val="FFFFFF"/>
                </a:solidFill>
                <a:latin typeface="Arabic Typesetting" pitchFamily="66" charset="-78"/>
                <a:cs typeface="Arabic Typesetting" pitchFamily="66" charset="-78"/>
              </a:rPr>
              <a:t>التمكن من </a:t>
            </a:r>
            <a:r>
              <a:rPr lang="ar-MA" sz="4800" dirty="0" err="1" smtClean="0">
                <a:solidFill>
                  <a:srgbClr val="FFFFFF"/>
                </a:solidFill>
                <a:latin typeface="Arabic Typesetting" pitchFamily="66" charset="-78"/>
                <a:cs typeface="Arabic Typesetting" pitchFamily="66" charset="-78"/>
              </a:rPr>
              <a:t>التعلمات</a:t>
            </a:r>
            <a:r>
              <a:rPr lang="ar-MA" sz="4800" dirty="0" smtClean="0">
                <a:solidFill>
                  <a:srgbClr val="FFFFFF"/>
                </a:solidFill>
                <a:latin typeface="Arabic Typesetting" pitchFamily="66" charset="-78"/>
                <a:cs typeface="Arabic Typesetting" pitchFamily="66" charset="-78"/>
              </a:rPr>
              <a:t> الأساس</a:t>
            </a:r>
            <a:endParaRPr lang="fr-FR" sz="4800" dirty="0">
              <a:solidFill>
                <a:srgbClr val="FFFFFF"/>
              </a:solidFill>
              <a:latin typeface="Arabic Typesetting" pitchFamily="66" charset="-78"/>
              <a:cs typeface="Arabic Typesetting" pitchFamily="66" charset="-78"/>
            </a:endParaRPr>
          </a:p>
        </p:txBody>
      </p:sp>
      <p:graphicFrame>
        <p:nvGraphicFramePr>
          <p:cNvPr id="7" name="Tableau 6"/>
          <p:cNvGraphicFramePr>
            <a:graphicFrameLocks noGrp="1"/>
          </p:cNvGraphicFramePr>
          <p:nvPr>
            <p:extLst>
              <p:ext uri="{D42A27DB-BD31-4B8C-83A1-F6EECF244321}">
                <p14:modId xmlns="" xmlns:p14="http://schemas.microsoft.com/office/powerpoint/2010/main" val="3161341982"/>
              </p:ext>
            </p:extLst>
          </p:nvPr>
        </p:nvGraphicFramePr>
        <p:xfrm>
          <a:off x="161093" y="870823"/>
          <a:ext cx="9583814" cy="5303839"/>
        </p:xfrm>
        <a:graphic>
          <a:graphicData uri="http://schemas.openxmlformats.org/drawingml/2006/table">
            <a:tbl>
              <a:tblPr firstRow="1" bandRow="1">
                <a:tableStyleId>{69012ECD-51FC-41F1-AA8D-1B2483CD663E}</a:tableStyleId>
              </a:tblPr>
              <a:tblGrid>
                <a:gridCol w="8416849"/>
                <a:gridCol w="1166965"/>
              </a:tblGrid>
              <a:tr h="469940">
                <a:tc>
                  <a:txBody>
                    <a:bodyPr/>
                    <a:lstStyle/>
                    <a:p>
                      <a:pPr algn="r" rtl="1">
                        <a:lnSpc>
                          <a:spcPts val="2800"/>
                        </a:lnSpc>
                        <a:spcBef>
                          <a:spcPts val="600"/>
                        </a:spcBef>
                        <a:spcAft>
                          <a:spcPts val="0"/>
                        </a:spcAft>
                      </a:pPr>
                      <a:r>
                        <a:rPr lang="ar-MA" sz="2800" b="1" i="0" dirty="0" smtClean="0">
                          <a:latin typeface="Arabic Typesetting" pitchFamily="66" charset="-78"/>
                          <a:cs typeface="Arabic Typesetting" pitchFamily="66" charset="-78"/>
                        </a:rPr>
                        <a:t>  </a:t>
                      </a:r>
                      <a:r>
                        <a:rPr lang="ar-MA" sz="3600" b="1" i="0" dirty="0" smtClean="0">
                          <a:effectLst>
                            <a:outerShdw blurRad="38100" dist="38100" dir="2700000" algn="tl">
                              <a:srgbClr val="000000">
                                <a:alpha val="43137"/>
                              </a:srgbClr>
                            </a:outerShdw>
                          </a:effectLst>
                          <a:latin typeface="Arabic Typesetting" pitchFamily="66" charset="-78"/>
                          <a:cs typeface="Arabic Typesetting" pitchFamily="66" charset="-78"/>
                        </a:rPr>
                        <a:t>مسارات تعلم جديدة للسنوات الأربع الأولى من التعليم الابتدائي</a:t>
                      </a:r>
                      <a:endParaRPr lang="fr-FR" sz="3600" b="1" i="0" dirty="0" smtClean="0">
                        <a:effectLst>
                          <a:outerShdw blurRad="38100" dist="38100" dir="2700000" algn="tl">
                            <a:srgbClr val="000000">
                              <a:alpha val="43137"/>
                            </a:srgbClr>
                          </a:outerShdw>
                        </a:effectLst>
                        <a:latin typeface="Arabic Typesetting" pitchFamily="66" charset="-78"/>
                        <a:cs typeface="Arabic Typesetting" pitchFamily="66" charset="-78"/>
                      </a:endParaRP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3600" b="1" i="0" dirty="0" smtClean="0">
                          <a:latin typeface="Arabic Typesetting" pitchFamily="66" charset="-78"/>
                          <a:cs typeface="Arabic Typesetting" pitchFamily="66" charset="-78"/>
                        </a:rPr>
                        <a:t>التدبير</a:t>
                      </a:r>
                      <a:endParaRPr lang="fr-FR" sz="3600" b="1" i="0" dirty="0">
                        <a:latin typeface="Arabic Typesetting" pitchFamily="66" charset="-78"/>
                        <a:cs typeface="Arabic Typesetting" pitchFamily="66" charset="-78"/>
                      </a:endParaRPr>
                    </a:p>
                  </a:txBody>
                  <a:tcPr/>
                </a:tc>
              </a:tr>
              <a:tr h="736240">
                <a:tc>
                  <a:txBody>
                    <a:bodyPr/>
                    <a:lstStyle/>
                    <a:p>
                      <a:pPr marL="182563" marR="0" lvl="1" indent="-182563" algn="r" defTabSz="1031626" rtl="1" eaLnBrk="1" fontAlgn="auto" latinLnBrk="0" hangingPunct="1">
                        <a:lnSpc>
                          <a:spcPts val="2600"/>
                        </a:lnSpc>
                        <a:spcBef>
                          <a:spcPts val="0"/>
                        </a:spcBef>
                        <a:spcAft>
                          <a:spcPts val="0"/>
                        </a:spcAft>
                        <a:buClrTx/>
                        <a:buSzTx/>
                        <a:buFont typeface="Arial" pitchFamily="34" charset="0"/>
                        <a:buChar char="•"/>
                        <a:tabLst/>
                        <a:defRPr/>
                      </a:pPr>
                      <a:r>
                        <a:rPr lang="ar-MA" sz="2800" b="1" i="0" kern="1200" dirty="0" smtClean="0">
                          <a:latin typeface="Arabic Typesetting" pitchFamily="66" charset="-78"/>
                          <a:cs typeface="Arabic Typesetting" pitchFamily="66" charset="-78"/>
                        </a:rPr>
                        <a:t>تحسين العملية البيداغوجية لتستهدف أساسا </a:t>
                      </a:r>
                      <a:r>
                        <a:rPr lang="ar-MA" sz="2800" b="1" i="0" kern="1200" baseline="0" dirty="0" smtClean="0">
                          <a:latin typeface="Arabic Typesetting" pitchFamily="66" charset="-78"/>
                          <a:cs typeface="Arabic Typesetting" pitchFamily="66" charset="-78"/>
                        </a:rPr>
                        <a:t>اكتساب </a:t>
                      </a:r>
                      <a:r>
                        <a:rPr lang="ar-MA" sz="2800" b="1" i="0" kern="1200" dirty="0" smtClean="0">
                          <a:effectLst/>
                          <a:latin typeface="Arabic Typesetting" pitchFamily="66" charset="-78"/>
                          <a:cs typeface="Arabic Typesetting" pitchFamily="66" charset="-78"/>
                        </a:rPr>
                        <a:t>المعارف الأساسية</a:t>
                      </a:r>
                      <a:r>
                        <a:rPr lang="ar-MA" sz="2800" b="1" i="0" kern="1200" baseline="0" dirty="0" smtClean="0">
                          <a:effectLst/>
                          <a:latin typeface="Arabic Typesetting" pitchFamily="66" charset="-78"/>
                          <a:cs typeface="Arabic Typesetting" pitchFamily="66" charset="-78"/>
                        </a:rPr>
                        <a:t> في</a:t>
                      </a:r>
                      <a:r>
                        <a:rPr lang="ar-MA" sz="2800" b="1" i="0" kern="1200" dirty="0" smtClean="0">
                          <a:effectLst/>
                          <a:latin typeface="Arabic Typesetting" pitchFamily="66" charset="-78"/>
                          <a:cs typeface="Arabic Typesetting" pitchFamily="66" charset="-78"/>
                        </a:rPr>
                        <a:t> القراءة والكتابة والحساب</a:t>
                      </a:r>
                      <a:r>
                        <a:rPr lang="fr-FR" sz="2800" b="1" i="0" kern="1200" dirty="0" smtClean="0">
                          <a:effectLst/>
                          <a:latin typeface="Arabic Typesetting" pitchFamily="66" charset="-78"/>
                          <a:cs typeface="Arabic Typesetting" pitchFamily="66" charset="-78"/>
                        </a:rPr>
                        <a:t> </a:t>
                      </a:r>
                      <a:r>
                        <a:rPr lang="ar-MA" sz="2800" b="1" i="0" kern="1200" dirty="0" smtClean="0">
                          <a:effectLst/>
                          <a:latin typeface="Arabic Typesetting" pitchFamily="66" charset="-78"/>
                          <a:cs typeface="Arabic Typesetting" pitchFamily="66" charset="-78"/>
                        </a:rPr>
                        <a:t>والتفتح </a:t>
                      </a:r>
                      <a:r>
                        <a:rPr lang="ar-MA" sz="2800" b="1" i="0" kern="1200" dirty="0" smtClean="0">
                          <a:solidFill>
                            <a:schemeClr val="tx1"/>
                          </a:solidFill>
                          <a:latin typeface="Arabic Typesetting" pitchFamily="66" charset="-78"/>
                          <a:ea typeface="+mn-ea"/>
                          <a:cs typeface="Arabic Typesetting" pitchFamily="66" charset="-78"/>
                        </a:rPr>
                        <a:t>في السنوات الأربع الأولى من التعليم الابتدائي.</a:t>
                      </a:r>
                    </a:p>
                  </a:txBody>
                  <a:tcPr/>
                </a:tc>
                <a:tc>
                  <a:txBody>
                    <a:bodyPr/>
                    <a:lstStyle/>
                    <a:p>
                      <a:pPr marL="0" marR="0" lvl="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الهدف</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2819926">
                <a:tc>
                  <a:txBody>
                    <a:bodyPr/>
                    <a:lstStyle/>
                    <a:p>
                      <a:pPr marL="182563" marR="0" lvl="1" indent="-182563" algn="r" defTabSz="1031626" rtl="1" eaLnBrk="1" fontAlgn="auto" latinLnBrk="0" hangingPunct="1">
                        <a:lnSpc>
                          <a:spcPts val="2600"/>
                        </a:lnSpc>
                        <a:spcBef>
                          <a:spcPts val="0"/>
                        </a:spcBef>
                        <a:spcAft>
                          <a:spcPts val="0"/>
                        </a:spcAft>
                        <a:buClrTx/>
                        <a:buSzTx/>
                        <a:buFont typeface="Arial" pitchFamily="34" charset="0"/>
                        <a:buChar char="•"/>
                        <a:tabLst/>
                        <a:defRPr/>
                      </a:pPr>
                      <a:r>
                        <a:rPr lang="ar-MA" sz="2800" b="1" i="0" kern="1200" dirty="0" smtClean="0">
                          <a:effectLst/>
                          <a:latin typeface="Arabic Typesetting" pitchFamily="66" charset="-78"/>
                          <a:cs typeface="Arabic Typesetting" pitchFamily="66" charset="-78"/>
                        </a:rPr>
                        <a:t>تخصيص</a:t>
                      </a:r>
                      <a:r>
                        <a:rPr lang="ar-MA" sz="2800" b="1" i="0" kern="1200" baseline="0" dirty="0" smtClean="0">
                          <a:effectLst/>
                          <a:latin typeface="Arabic Typesetting" pitchFamily="66" charset="-78"/>
                          <a:cs typeface="Arabic Typesetting" pitchFamily="66" charset="-78"/>
                        </a:rPr>
                        <a:t> ا</a:t>
                      </a:r>
                      <a:r>
                        <a:rPr lang="ar-MA" sz="2800" b="1" i="0" kern="1200" dirty="0" smtClean="0">
                          <a:effectLst/>
                          <a:latin typeface="Arabic Typesetting" pitchFamily="66" charset="-78"/>
                          <a:cs typeface="Arabic Typesetting" pitchFamily="66" charset="-78"/>
                        </a:rPr>
                        <a:t>لسنوات الأربع الأولى لتعلم المعارف الأساسية</a:t>
                      </a:r>
                      <a:r>
                        <a:rPr lang="ar-MA" sz="2800" b="1" i="0" kern="1200" baseline="0" dirty="0" smtClean="0">
                          <a:effectLst/>
                          <a:latin typeface="Arabic Typesetting" pitchFamily="66" charset="-78"/>
                          <a:cs typeface="Arabic Typesetting" pitchFamily="66" charset="-78"/>
                        </a:rPr>
                        <a:t> في</a:t>
                      </a:r>
                      <a:r>
                        <a:rPr lang="ar-MA" sz="2800" b="1" i="0" kern="1200" dirty="0" smtClean="0">
                          <a:effectLst/>
                          <a:latin typeface="Arabic Typesetting" pitchFamily="66" charset="-78"/>
                          <a:cs typeface="Arabic Typesetting" pitchFamily="66" charset="-78"/>
                        </a:rPr>
                        <a:t> اللغة العربية والحساب</a:t>
                      </a:r>
                      <a:r>
                        <a:rPr lang="fr-FR" sz="2800" b="1" i="0" kern="1200" dirty="0" smtClean="0">
                          <a:effectLst/>
                          <a:latin typeface="Arabic Typesetting" pitchFamily="66" charset="-78"/>
                          <a:cs typeface="Arabic Typesetting" pitchFamily="66" charset="-78"/>
                        </a:rPr>
                        <a:t> </a:t>
                      </a:r>
                      <a:r>
                        <a:rPr lang="ar-MA" sz="2800" b="1" i="0" kern="1200" dirty="0" smtClean="0">
                          <a:effectLst/>
                          <a:latin typeface="Arabic Typesetting" pitchFamily="66" charset="-78"/>
                          <a:cs typeface="Arabic Typesetting" pitchFamily="66" charset="-78"/>
                        </a:rPr>
                        <a:t>وأنشطة التفتح مع تخفيف</a:t>
                      </a:r>
                      <a:r>
                        <a:rPr lang="ar-MA" sz="2800" b="1" i="0" kern="1200" baseline="0" dirty="0" smtClean="0">
                          <a:effectLst/>
                          <a:latin typeface="Arabic Typesetting" pitchFamily="66" charset="-78"/>
                          <a:cs typeface="Arabic Typesetting" pitchFamily="66" charset="-78"/>
                        </a:rPr>
                        <a:t> البرامج</a:t>
                      </a:r>
                      <a:r>
                        <a:rPr lang="ar-MA" sz="2800" b="1" i="0" kern="1200" dirty="0" smtClean="0">
                          <a:effectLst/>
                          <a:latin typeface="Arabic Typesetting" pitchFamily="66" charset="-78"/>
                          <a:cs typeface="Arabic Typesetting" pitchFamily="66" charset="-78"/>
                        </a:rPr>
                        <a:t>؛ </a:t>
                      </a:r>
                    </a:p>
                    <a:p>
                      <a:pPr marL="182563" marR="0" lvl="1" indent="-182563" algn="r" defTabSz="1031626" rtl="1" eaLnBrk="1" fontAlgn="auto" latinLnBrk="0" hangingPunct="1">
                        <a:lnSpc>
                          <a:spcPts val="2600"/>
                        </a:lnSpc>
                        <a:spcBef>
                          <a:spcPts val="0"/>
                        </a:spcBef>
                        <a:spcAft>
                          <a:spcPts val="0"/>
                        </a:spcAft>
                        <a:buClrTx/>
                        <a:buSzTx/>
                        <a:buFont typeface="Arial" pitchFamily="34" charset="0"/>
                        <a:buChar char="•"/>
                        <a:tabLst/>
                        <a:defRPr/>
                      </a:pPr>
                      <a:r>
                        <a:rPr lang="ar-MA" sz="2800" b="1" i="0" kern="1200" dirty="0" smtClean="0">
                          <a:effectLst/>
                          <a:latin typeface="Arabic Typesetting" pitchFamily="66" charset="-78"/>
                          <a:cs typeface="Arabic Typesetting" pitchFamily="66" charset="-78"/>
                        </a:rPr>
                        <a:t>معالجة قصور المناهج المدرسية ومراجعة الطرائق البيداغوجية لتحسين </a:t>
                      </a:r>
                      <a:r>
                        <a:rPr lang="ar-MA" sz="2800" b="1" i="0" kern="1200" baseline="0" dirty="0" smtClean="0">
                          <a:effectLst/>
                          <a:latin typeface="Arabic Typesetting" pitchFamily="66" charset="-78"/>
                          <a:cs typeface="Arabic Typesetting" pitchFamily="66" charset="-78"/>
                        </a:rPr>
                        <a:t>مستوى تحصيل </a:t>
                      </a:r>
                      <a:r>
                        <a:rPr lang="ar-MA" sz="2800" b="1" i="0" kern="1200" baseline="0" dirty="0" err="1" smtClean="0">
                          <a:effectLst/>
                          <a:latin typeface="Arabic Typesetting" pitchFamily="66" charset="-78"/>
                          <a:cs typeface="Arabic Typesetting" pitchFamily="66" charset="-78"/>
                        </a:rPr>
                        <a:t>التعلمات</a:t>
                      </a:r>
                      <a:r>
                        <a:rPr lang="ar-MA" sz="2800" b="1" i="0" kern="1200" baseline="0" dirty="0" smtClean="0">
                          <a:effectLst/>
                          <a:latin typeface="Arabic Typesetting" pitchFamily="66" charset="-78"/>
                          <a:cs typeface="Arabic Typesetting" pitchFamily="66" charset="-78"/>
                        </a:rPr>
                        <a:t> الأساس</a:t>
                      </a:r>
                      <a:r>
                        <a:rPr lang="ar-MA" sz="2800" b="1" i="0" kern="1200" dirty="0" smtClean="0">
                          <a:effectLst/>
                          <a:latin typeface="Arabic Typesetting" pitchFamily="66" charset="-78"/>
                          <a:cs typeface="Arabic Typesetting" pitchFamily="66" charset="-78"/>
                        </a:rPr>
                        <a:t>؛ </a:t>
                      </a:r>
                    </a:p>
                    <a:p>
                      <a:pPr marL="182563" marR="0" lvl="1" indent="-182563" algn="r" defTabSz="1031626" rtl="1" eaLnBrk="1" fontAlgn="auto" latinLnBrk="0" hangingPunct="1">
                        <a:lnSpc>
                          <a:spcPts val="2600"/>
                        </a:lnSpc>
                        <a:spcBef>
                          <a:spcPts val="0"/>
                        </a:spcBef>
                        <a:spcAft>
                          <a:spcPts val="0"/>
                        </a:spcAft>
                        <a:buClrTx/>
                        <a:buSzTx/>
                        <a:buFont typeface="Arial" pitchFamily="34" charset="0"/>
                        <a:buChar char="•"/>
                        <a:tabLst/>
                        <a:defRPr/>
                      </a:pPr>
                      <a:r>
                        <a:rPr lang="ar-MA" sz="2800" b="1" i="0" kern="1200" dirty="0" smtClean="0">
                          <a:effectLst/>
                          <a:latin typeface="Arabic Typesetting" pitchFamily="66" charset="-78"/>
                          <a:cs typeface="Arabic Typesetting" pitchFamily="66" charset="-78"/>
                        </a:rPr>
                        <a:t>إرساء نظام وبرامج لتقويم </a:t>
                      </a:r>
                      <a:r>
                        <a:rPr lang="ar-MA" sz="2800" b="1" i="0" kern="1200" dirty="0" err="1" smtClean="0">
                          <a:effectLst/>
                          <a:latin typeface="Arabic Typesetting" pitchFamily="66" charset="-78"/>
                          <a:cs typeface="Arabic Typesetting" pitchFamily="66" charset="-78"/>
                        </a:rPr>
                        <a:t>التعلمات</a:t>
                      </a:r>
                      <a:r>
                        <a:rPr lang="ar-MA" sz="2800" b="1" i="0" kern="1200" dirty="0" smtClean="0">
                          <a:effectLst/>
                          <a:latin typeface="Arabic Typesetting" pitchFamily="66" charset="-78"/>
                          <a:cs typeface="Arabic Typesetting" pitchFamily="66" charset="-78"/>
                        </a:rPr>
                        <a:t> تمكن الأستاذ والمؤسسات التعليمية وأطر المراقبة والتأطير بمواكبة تحصيل </a:t>
                      </a:r>
                      <a:r>
                        <a:rPr lang="ar-MA" sz="2800" b="1" i="0" kern="1200" dirty="0" err="1" smtClean="0">
                          <a:effectLst/>
                          <a:latin typeface="Arabic Typesetting" pitchFamily="66" charset="-78"/>
                          <a:cs typeface="Arabic Typesetting" pitchFamily="66" charset="-78"/>
                        </a:rPr>
                        <a:t>التعلمات</a:t>
                      </a:r>
                      <a:r>
                        <a:rPr lang="ar-MA" sz="2800" b="1" i="0" kern="1200" dirty="0" smtClean="0">
                          <a:effectLst/>
                          <a:latin typeface="Arabic Typesetting" pitchFamily="66" charset="-78"/>
                          <a:cs typeface="Arabic Typesetting" pitchFamily="66" charset="-78"/>
                        </a:rPr>
                        <a:t> الأساس؛</a:t>
                      </a:r>
                      <a:endParaRPr lang="fr-FR" sz="2800" b="1" i="0" kern="1200" dirty="0" smtClean="0">
                        <a:effectLst/>
                        <a:latin typeface="Arabic Typesetting" pitchFamily="66" charset="-78"/>
                        <a:cs typeface="Arabic Typesetting" pitchFamily="66" charset="-78"/>
                      </a:endParaRPr>
                    </a:p>
                    <a:p>
                      <a:pPr marL="182563" marR="0" lvl="1" indent="-182563" algn="r" defTabSz="1031626" rtl="1" eaLnBrk="1" fontAlgn="auto" latinLnBrk="0" hangingPunct="1">
                        <a:lnSpc>
                          <a:spcPts val="2600"/>
                        </a:lnSpc>
                        <a:spcBef>
                          <a:spcPts val="0"/>
                        </a:spcBef>
                        <a:spcAft>
                          <a:spcPts val="0"/>
                        </a:spcAft>
                        <a:buClrTx/>
                        <a:buSzTx/>
                        <a:buFont typeface="Arial" pitchFamily="34" charset="0"/>
                        <a:buChar char="•"/>
                        <a:tabLst/>
                        <a:defRPr/>
                      </a:pPr>
                      <a:r>
                        <a:rPr lang="ar-MA" sz="2800" b="1" i="0" kern="1200" dirty="0" smtClean="0">
                          <a:effectLst/>
                          <a:latin typeface="Arabic Typesetting" pitchFamily="66" charset="-78"/>
                          <a:cs typeface="Arabic Typesetting" pitchFamily="66" charset="-78"/>
                        </a:rPr>
                        <a:t>تكوين</a:t>
                      </a:r>
                      <a:r>
                        <a:rPr lang="ar-MA" sz="2800" b="1" i="0" kern="1200" baseline="0" dirty="0" smtClean="0">
                          <a:effectLst/>
                          <a:latin typeface="Arabic Typesetting" pitchFamily="66" charset="-78"/>
                          <a:cs typeface="Arabic Typesetting" pitchFamily="66" charset="-78"/>
                        </a:rPr>
                        <a:t> المدرسين وإرساء نظام التأطير عن قرب والتكوين عبر الممارسة </a:t>
                      </a:r>
                      <a:r>
                        <a:rPr lang="ar-MA" sz="2400" b="1" i="0" kern="1200" baseline="0" dirty="0" smtClean="0">
                          <a:solidFill>
                            <a:schemeClr val="tx2">
                              <a:lumMod val="60000"/>
                              <a:lumOff val="40000"/>
                            </a:schemeClr>
                          </a:solidFill>
                          <a:effectLst/>
                          <a:latin typeface="Arabic Typesetting" pitchFamily="66" charset="-78"/>
                          <a:cs typeface="Arabic Typesetting" pitchFamily="66" charset="-78"/>
                        </a:rPr>
                        <a:t>(الإجراء 16)؛</a:t>
                      </a:r>
                    </a:p>
                    <a:p>
                      <a:pPr marL="182563" marR="0" lvl="1" indent="-182563" algn="r" defTabSz="1031626" rtl="1" eaLnBrk="1" fontAlgn="auto" latinLnBrk="0" hangingPunct="1">
                        <a:lnSpc>
                          <a:spcPts val="2600"/>
                        </a:lnSpc>
                        <a:spcBef>
                          <a:spcPts val="0"/>
                        </a:spcBef>
                        <a:spcAft>
                          <a:spcPts val="0"/>
                        </a:spcAft>
                        <a:buClrTx/>
                        <a:buSzTx/>
                        <a:buFont typeface="Arial" pitchFamily="34" charset="0"/>
                        <a:buChar char="•"/>
                        <a:tabLst/>
                        <a:defRPr/>
                      </a:pPr>
                      <a:r>
                        <a:rPr lang="ar-MA" sz="2800" b="1" i="0" kern="1200" dirty="0" smtClean="0">
                          <a:effectLst/>
                          <a:latin typeface="Arabic Typesetting" pitchFamily="66" charset="-78"/>
                          <a:cs typeface="Arabic Typesetting" pitchFamily="66" charset="-78"/>
                        </a:rPr>
                        <a:t>مراجعة برنامج التكوين الأساس مع تكوين</a:t>
                      </a:r>
                      <a:r>
                        <a:rPr lang="ar-MA" sz="2800" b="1" i="0" kern="1200" baseline="0" dirty="0" smtClean="0">
                          <a:effectLst/>
                          <a:latin typeface="Arabic Typesetting" pitchFamily="66" charset="-78"/>
                          <a:cs typeface="Arabic Typesetting" pitchFamily="66" charset="-78"/>
                        </a:rPr>
                        <a:t> مكوني المدرسين </a:t>
                      </a:r>
                      <a:r>
                        <a:rPr lang="ar-MA" sz="2800" b="1" i="0" kern="1200" baseline="0" dirty="0" smtClean="0">
                          <a:solidFill>
                            <a:schemeClr val="tx2">
                              <a:lumMod val="60000"/>
                              <a:lumOff val="40000"/>
                            </a:schemeClr>
                          </a:solidFill>
                          <a:effectLst/>
                          <a:latin typeface="Arabic Typesetting" pitchFamily="66" charset="-78"/>
                          <a:cs typeface="Arabic Typesetting" pitchFamily="66" charset="-78"/>
                        </a:rPr>
                        <a:t>(الإجراء 17)؛</a:t>
                      </a:r>
                    </a:p>
                    <a:p>
                      <a:pPr marL="182563" marR="0" lvl="1" indent="-182563" algn="r" defTabSz="1031626" rtl="1" eaLnBrk="1" fontAlgn="auto" latinLnBrk="0" hangingPunct="1">
                        <a:lnSpc>
                          <a:spcPts val="2600"/>
                        </a:lnSpc>
                        <a:spcBef>
                          <a:spcPts val="0"/>
                        </a:spcBef>
                        <a:spcAft>
                          <a:spcPts val="0"/>
                        </a:spcAft>
                        <a:buClrTx/>
                        <a:buSzTx/>
                        <a:buFont typeface="Arial" pitchFamily="34" charset="0"/>
                        <a:buChar char="•"/>
                        <a:tabLst/>
                        <a:defRPr/>
                      </a:pPr>
                      <a:r>
                        <a:rPr lang="ar-MA" sz="2800" b="1" i="0" kern="1200" dirty="0" smtClean="0">
                          <a:effectLst/>
                          <a:latin typeface="Arabic Typesetting" pitchFamily="66" charset="-78"/>
                          <a:cs typeface="Arabic Typesetting" pitchFamily="66" charset="-78"/>
                        </a:rPr>
                        <a:t>تنسيق عمل المتدخلين المكلفين</a:t>
                      </a:r>
                      <a:r>
                        <a:rPr lang="ar-MA" sz="2800" b="1" i="0" kern="1200" baseline="0" dirty="0" smtClean="0">
                          <a:effectLst/>
                          <a:latin typeface="Arabic Typesetting" pitchFamily="66" charset="-78"/>
                          <a:cs typeface="Arabic Typesetting" pitchFamily="66" charset="-78"/>
                        </a:rPr>
                        <a:t> بتأطير المدرسين.</a:t>
                      </a: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النتائج المنتظرة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p>
                      <a:pPr algn="r">
                        <a:lnSpc>
                          <a:spcPts val="2800"/>
                        </a:lnSpc>
                        <a:spcBef>
                          <a:spcPts val="600"/>
                        </a:spcBef>
                        <a:spcAft>
                          <a:spcPts val="0"/>
                        </a:spcAft>
                      </a:pPr>
                      <a:endParaRPr lang="fr-FR" sz="2800" b="1" i="0" dirty="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1262133">
                <a:tc>
                  <a:txBody>
                    <a:bodyPr/>
                    <a:lstStyle/>
                    <a:p>
                      <a:pPr marL="182563" marR="0" lvl="1" indent="-182563" algn="r" defTabSz="1031626" rtl="1" eaLnBrk="1" fontAlgn="auto" latinLnBrk="0" hangingPunct="1">
                        <a:lnSpc>
                          <a:spcPts val="2600"/>
                        </a:lnSpc>
                        <a:spcBef>
                          <a:spcPts val="0"/>
                        </a:spcBef>
                        <a:spcAft>
                          <a:spcPts val="0"/>
                        </a:spcAft>
                        <a:buClrTx/>
                        <a:buSzTx/>
                        <a:buFont typeface="Arial" pitchFamily="34" charset="0"/>
                        <a:buChar char="•"/>
                        <a:tabLst/>
                        <a:defRPr/>
                      </a:pPr>
                      <a:r>
                        <a:rPr lang="ar-MA" sz="2800" b="1" i="0" baseline="0" dirty="0" smtClean="0">
                          <a:latin typeface="Arabic Typesetting" pitchFamily="66" charset="-78"/>
                          <a:cs typeface="Arabic Typesetting" pitchFamily="66" charset="-78"/>
                        </a:rPr>
                        <a:t>2014-2013: تحليل الإشكاليات وتحديد العوامل المؤثرة؛</a:t>
                      </a:r>
                      <a:r>
                        <a:rPr lang="ar-MA" sz="2800" b="1" i="0" kern="1200" dirty="0" smtClean="0">
                          <a:effectLst/>
                          <a:latin typeface="Arabic Typesetting" pitchFamily="66" charset="-78"/>
                          <a:cs typeface="Arabic Typesetting" pitchFamily="66" charset="-78"/>
                        </a:rPr>
                        <a:t> </a:t>
                      </a:r>
                    </a:p>
                    <a:p>
                      <a:pPr marL="182563" marR="0" lvl="1" indent="-182563" algn="r" defTabSz="1031626" rtl="1" eaLnBrk="1" fontAlgn="auto" latinLnBrk="0" hangingPunct="1">
                        <a:lnSpc>
                          <a:spcPts val="2600"/>
                        </a:lnSpc>
                        <a:spcBef>
                          <a:spcPts val="0"/>
                        </a:spcBef>
                        <a:spcAft>
                          <a:spcPts val="0"/>
                        </a:spcAft>
                        <a:buClrTx/>
                        <a:buSzTx/>
                        <a:buFont typeface="Arial" pitchFamily="34" charset="0"/>
                        <a:buChar char="•"/>
                        <a:tabLst/>
                        <a:defRPr/>
                      </a:pPr>
                      <a:r>
                        <a:rPr lang="ar-MA" sz="2800" b="1" i="0" baseline="0" dirty="0" smtClean="0">
                          <a:latin typeface="Arabic Typesetting" pitchFamily="66" charset="-78"/>
                          <a:cs typeface="Arabic Typesetting" pitchFamily="66" charset="-78"/>
                        </a:rPr>
                        <a:t>2015-2014: إعداد عدة العمل وتكوين المدرسين</a:t>
                      </a:r>
                      <a:r>
                        <a:rPr lang="ar-MA" sz="2800" b="1" i="0" kern="1200" dirty="0" smtClean="0">
                          <a:effectLst/>
                          <a:latin typeface="Arabic Typesetting" pitchFamily="66" charset="-78"/>
                          <a:cs typeface="Arabic Typesetting" pitchFamily="66" charset="-78"/>
                        </a:rPr>
                        <a:t> </a:t>
                      </a:r>
                      <a:r>
                        <a:rPr lang="ar-MA" sz="2800" b="1" i="0" kern="1200" dirty="0" err="1" smtClean="0">
                          <a:effectLst/>
                          <a:latin typeface="Arabic Typesetting" pitchFamily="66" charset="-78"/>
                          <a:cs typeface="Arabic Typesetting" pitchFamily="66" charset="-78"/>
                        </a:rPr>
                        <a:t>والمؤطرين</a:t>
                      </a:r>
                      <a:r>
                        <a:rPr lang="ar-MA" sz="2800" b="1" i="0" kern="1200" dirty="0" smtClean="0">
                          <a:effectLst/>
                          <a:latin typeface="Arabic Typesetting" pitchFamily="66" charset="-78"/>
                          <a:cs typeface="Arabic Typesetting" pitchFamily="66" charset="-78"/>
                        </a:rPr>
                        <a:t>؛</a:t>
                      </a:r>
                    </a:p>
                    <a:p>
                      <a:pPr marL="182563" marR="0" lvl="1" indent="-182563" algn="r" defTabSz="1031626" rtl="1" eaLnBrk="1" fontAlgn="auto" latinLnBrk="0" hangingPunct="1">
                        <a:lnSpc>
                          <a:spcPts val="2600"/>
                        </a:lnSpc>
                        <a:spcBef>
                          <a:spcPts val="0"/>
                        </a:spcBef>
                        <a:spcAft>
                          <a:spcPts val="0"/>
                        </a:spcAft>
                        <a:buClrTx/>
                        <a:buSzTx/>
                        <a:buFont typeface="Arial" pitchFamily="34" charset="0"/>
                        <a:buChar char="•"/>
                        <a:tabLst/>
                        <a:defRPr/>
                      </a:pPr>
                      <a:r>
                        <a:rPr lang="ar-MA" sz="2800" b="1" i="0" baseline="0" dirty="0" smtClean="0">
                          <a:latin typeface="Arabic Typesetting" pitchFamily="66" charset="-78"/>
                          <a:cs typeface="Arabic Typesetting" pitchFamily="66" charset="-78"/>
                        </a:rPr>
                        <a:t>2016-2015: انطلاق إنجاز المشروع في صيغته </a:t>
                      </a:r>
                      <a:r>
                        <a:rPr lang="ar-MA" sz="2800" b="1" baseline="0" dirty="0" smtClean="0">
                          <a:latin typeface="Arabic Typesetting" pitchFamily="66" charset="-78"/>
                          <a:cs typeface="Arabic Typesetting" pitchFamily="66" charset="-78"/>
                        </a:rPr>
                        <a:t>التجريبية.</a:t>
                      </a:r>
                      <a:endParaRPr lang="ar-MA" sz="2800" b="1" i="0" baseline="0" dirty="0" smtClean="0">
                        <a:latin typeface="Arabic Typesetting" pitchFamily="66" charset="-78"/>
                        <a:cs typeface="Arabic Typesetting" pitchFamily="66" charset="-78"/>
                      </a:endParaRP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المحطات الأساسية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p>
                      <a:pPr>
                        <a:lnSpc>
                          <a:spcPts val="2800"/>
                        </a:lnSpc>
                        <a:spcBef>
                          <a:spcPts val="600"/>
                        </a:spcBef>
                        <a:spcAft>
                          <a:spcPts val="0"/>
                        </a:spcAft>
                      </a:pPr>
                      <a:endParaRPr lang="fr-FR" sz="2800" b="1" i="0" dirty="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bl>
          </a:graphicData>
        </a:graphic>
      </p:graphicFrame>
      <p:pic>
        <p:nvPicPr>
          <p:cNvPr id="4" name="Image 3"/>
          <p:cNvPicPr>
            <a:picLocks noChangeAspect="1"/>
          </p:cNvPicPr>
          <p:nvPr/>
        </p:nvPicPr>
        <p:blipFill>
          <a:blip r:embed="rId2" cstate="print"/>
          <a:stretch>
            <a:fillRect/>
          </a:stretch>
        </p:blipFill>
        <p:spPr>
          <a:xfrm>
            <a:off x="84084" y="6356751"/>
            <a:ext cx="9790386" cy="296297"/>
          </a:xfrm>
          <a:prstGeom prst="rect">
            <a:avLst/>
          </a:prstGeom>
        </p:spPr>
      </p:pic>
    </p:spTree>
    <p:extLst>
      <p:ext uri="{BB962C8B-B14F-4D97-AF65-F5344CB8AC3E}">
        <p14:creationId xmlns="" xmlns:p14="http://schemas.microsoft.com/office/powerpoint/2010/main" val="40360773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Espace réservé du texte 3"/>
          <p:cNvSpPr txBox="1">
            <a:spLocks/>
          </p:cNvSpPr>
          <p:nvPr/>
        </p:nvSpPr>
        <p:spPr>
          <a:xfrm>
            <a:off x="1" y="0"/>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r>
              <a:rPr lang="ar-MA" sz="4800" dirty="0">
                <a:solidFill>
                  <a:srgbClr val="FFFFFF"/>
                </a:solidFill>
                <a:latin typeface="Arabic Typesetting" pitchFamily="66" charset="-78"/>
                <a:cs typeface="Arabic Typesetting" pitchFamily="66" charset="-78"/>
              </a:rPr>
              <a:t>التمكن من </a:t>
            </a:r>
            <a:r>
              <a:rPr lang="ar-MA" sz="4800" dirty="0" err="1" smtClean="0">
                <a:solidFill>
                  <a:srgbClr val="FFFFFF"/>
                </a:solidFill>
                <a:latin typeface="Arabic Typesetting" pitchFamily="66" charset="-78"/>
                <a:cs typeface="Arabic Typesetting" pitchFamily="66" charset="-78"/>
              </a:rPr>
              <a:t>التعلمات</a:t>
            </a:r>
            <a:r>
              <a:rPr lang="ar-MA" sz="4800" dirty="0" smtClean="0">
                <a:solidFill>
                  <a:srgbClr val="FFFFFF"/>
                </a:solidFill>
                <a:latin typeface="Arabic Typesetting" pitchFamily="66" charset="-78"/>
                <a:cs typeface="Arabic Typesetting" pitchFamily="66" charset="-78"/>
              </a:rPr>
              <a:t> الأساس</a:t>
            </a:r>
            <a:endParaRPr lang="fr-FR" sz="4800" dirty="0">
              <a:solidFill>
                <a:srgbClr val="FFFFFF"/>
              </a:solidFill>
              <a:latin typeface="Arabic Typesetting" pitchFamily="66" charset="-78"/>
              <a:cs typeface="Arabic Typesetting" pitchFamily="66" charset="-78"/>
            </a:endParaRPr>
          </a:p>
        </p:txBody>
      </p:sp>
      <p:graphicFrame>
        <p:nvGraphicFramePr>
          <p:cNvPr id="7" name="Tableau 6"/>
          <p:cNvGraphicFramePr>
            <a:graphicFrameLocks noGrp="1"/>
          </p:cNvGraphicFramePr>
          <p:nvPr>
            <p:extLst>
              <p:ext uri="{D42A27DB-BD31-4B8C-83A1-F6EECF244321}">
                <p14:modId xmlns="" xmlns:p14="http://schemas.microsoft.com/office/powerpoint/2010/main" val="2380832053"/>
              </p:ext>
            </p:extLst>
          </p:nvPr>
        </p:nvGraphicFramePr>
        <p:xfrm>
          <a:off x="276543" y="777766"/>
          <a:ext cx="9500870" cy="5700299"/>
        </p:xfrm>
        <a:graphic>
          <a:graphicData uri="http://schemas.openxmlformats.org/drawingml/2006/table">
            <a:tbl>
              <a:tblPr firstRow="1" bandRow="1">
                <a:tableStyleId>{69012ECD-51FC-41F1-AA8D-1B2483CD663E}</a:tableStyleId>
              </a:tblPr>
              <a:tblGrid>
                <a:gridCol w="8522970"/>
                <a:gridCol w="977900"/>
              </a:tblGrid>
              <a:tr h="494190">
                <a:tc>
                  <a:txBody>
                    <a:bodyPr/>
                    <a:lstStyle/>
                    <a:p>
                      <a:pPr marL="0" lvl="1" algn="r" defTabSz="1031626" rtl="1" eaLnBrk="1" latinLnBrk="0" hangingPunct="1">
                        <a:lnSpc>
                          <a:spcPts val="2800"/>
                        </a:lnSpc>
                        <a:spcBef>
                          <a:spcPts val="600"/>
                        </a:spcBef>
                        <a:spcAft>
                          <a:spcPts val="0"/>
                        </a:spcAft>
                      </a:pPr>
                      <a:r>
                        <a:rPr lang="ar-MA" sz="3400" b="1" i="0" kern="1200" dirty="0" smtClean="0">
                          <a:solidFill>
                            <a:schemeClr val="bg1"/>
                          </a:solidFill>
                          <a:effectLst>
                            <a:outerShdw blurRad="38100" dist="38100" dir="2700000" algn="tl">
                              <a:srgbClr val="000000">
                                <a:alpha val="43137"/>
                              </a:srgbClr>
                            </a:outerShdw>
                          </a:effectLst>
                          <a:latin typeface="Arabic Typesetting" pitchFamily="66" charset="-78"/>
                          <a:ea typeface="+mn-ea"/>
                          <a:cs typeface="Arabic Typesetting" pitchFamily="66" charset="-78"/>
                        </a:rPr>
                        <a:t>عتبات الانتقال بين الأسلاك التعليمية</a:t>
                      </a:r>
                    </a:p>
                  </a:txBody>
                  <a:tcPr anchor="ctr"/>
                </a:tc>
                <a:tc>
                  <a:txBody>
                    <a:bodyPr/>
                    <a:lstStyle/>
                    <a:p>
                      <a:pPr marL="0" marR="0" indent="0" algn="r" defTabSz="1031626" rtl="0" eaLnBrk="1" fontAlgn="auto" latinLnBrk="0" hangingPunct="1">
                        <a:lnSpc>
                          <a:spcPts val="2800"/>
                        </a:lnSpc>
                        <a:spcBef>
                          <a:spcPts val="0"/>
                        </a:spcBef>
                        <a:spcAft>
                          <a:spcPts val="600"/>
                        </a:spcAft>
                        <a:buClrTx/>
                        <a:buSzTx/>
                        <a:buFontTx/>
                        <a:buNone/>
                        <a:tabLst/>
                        <a:defRPr/>
                      </a:pPr>
                      <a:r>
                        <a:rPr lang="ar-MA" sz="3400" b="1" dirty="0" smtClean="0">
                          <a:latin typeface="Arabic Typesetting" pitchFamily="66" charset="-78"/>
                          <a:cs typeface="Arabic Typesetting" pitchFamily="66" charset="-78"/>
                        </a:rPr>
                        <a:t>التدبير</a:t>
                      </a:r>
                      <a:endParaRPr lang="fr-FR" sz="3400" b="1" dirty="0">
                        <a:latin typeface="Arabic Typesetting" pitchFamily="66" charset="-78"/>
                        <a:cs typeface="Arabic Typesetting" pitchFamily="66" charset="-78"/>
                      </a:endParaRPr>
                    </a:p>
                  </a:txBody>
                  <a:tcPr/>
                </a:tc>
              </a:tr>
              <a:tr h="693478">
                <a:tc>
                  <a:txBody>
                    <a:bodyPr/>
                    <a:lstStyle/>
                    <a:p>
                      <a:pPr marL="182563" marR="0" lvl="1" indent="-182563" algn="r" defTabSz="1031626" rtl="1" eaLnBrk="1" fontAlgn="auto" latinLnBrk="0" hangingPunct="1">
                        <a:lnSpc>
                          <a:spcPts val="27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الرفع تدريجيا من عتبات الانتقال</a:t>
                      </a:r>
                      <a:r>
                        <a:rPr lang="ar-MA" sz="2800" b="1" kern="1200" baseline="0" dirty="0" smtClean="0">
                          <a:latin typeface="Arabic Typesetting" pitchFamily="66" charset="-78"/>
                          <a:cs typeface="Arabic Typesetting" pitchFamily="66" charset="-78"/>
                        </a:rPr>
                        <a:t> </a:t>
                      </a:r>
                      <a:r>
                        <a:rPr lang="ar-MA" sz="2800" b="1" kern="1200" dirty="0" smtClean="0">
                          <a:latin typeface="Arabic Typesetting" pitchFamily="66" charset="-78"/>
                          <a:cs typeface="Arabic Typesetting" pitchFamily="66" charset="-78"/>
                        </a:rPr>
                        <a:t>بين الأسلاك</a:t>
                      </a:r>
                      <a:r>
                        <a:rPr lang="ar-MA" sz="2800" b="1" kern="1200" baseline="0" dirty="0" smtClean="0">
                          <a:latin typeface="Arabic Typesetting" pitchFamily="66" charset="-78"/>
                          <a:cs typeface="Arabic Typesetting" pitchFamily="66" charset="-78"/>
                        </a:rPr>
                        <a:t> التعليمية من أجل الوصول للحد الأدنى من المعارف الأساسية الضروري للنجاح في السلك الموالي.</a:t>
                      </a:r>
                      <a:endParaRPr lang="ar-MA" sz="2800" b="1" kern="1200" dirty="0" smtClean="0">
                        <a:solidFill>
                          <a:schemeClr val="tx1"/>
                        </a:solidFill>
                        <a:latin typeface="Arabic Typesetting" pitchFamily="66" charset="-78"/>
                        <a:ea typeface="+mn-ea"/>
                        <a:cs typeface="Arabic Typesetting" pitchFamily="66" charset="-78"/>
                      </a:endParaRPr>
                    </a:p>
                  </a:txBody>
                  <a:tcPr/>
                </a:tc>
                <a:tc>
                  <a:txBody>
                    <a:bodyPr/>
                    <a:lstStyle/>
                    <a:p>
                      <a:pPr marL="0" marR="0" lvl="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الهدف</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3128565">
                <a:tc>
                  <a:txBody>
                    <a:bodyPr/>
                    <a:lstStyle/>
                    <a:p>
                      <a:pPr marL="182563" marR="0" lvl="1" indent="-182563" algn="r" defTabSz="1031626" rtl="1" eaLnBrk="1" fontAlgn="auto" latinLnBrk="0" hangingPunct="1">
                        <a:lnSpc>
                          <a:spcPts val="2700"/>
                        </a:lnSpc>
                        <a:spcBef>
                          <a:spcPts val="0"/>
                        </a:spcBef>
                        <a:spcAft>
                          <a:spcPts val="0"/>
                        </a:spcAft>
                        <a:buClrTx/>
                        <a:buSzTx/>
                        <a:buFont typeface="Arial" pitchFamily="34" charset="0"/>
                        <a:buChar char="•"/>
                        <a:tabLst/>
                        <a:defRPr/>
                      </a:pPr>
                      <a:r>
                        <a:rPr lang="ar-MA" sz="2800" b="1" kern="1200" dirty="0" smtClean="0">
                          <a:effectLst/>
                          <a:latin typeface="Arabic Typesetting" pitchFamily="66" charset="-78"/>
                          <a:cs typeface="Arabic Typesetting" pitchFamily="66" charset="-78"/>
                        </a:rPr>
                        <a:t>تحديد مستوى التمكن</a:t>
                      </a:r>
                      <a:r>
                        <a:rPr lang="ar-MA" sz="2800" b="1" kern="1200" baseline="0" dirty="0" smtClean="0">
                          <a:effectLst/>
                          <a:latin typeface="Arabic Typesetting" pitchFamily="66" charset="-78"/>
                          <a:cs typeface="Arabic Typesetting" pitchFamily="66" charset="-78"/>
                        </a:rPr>
                        <a:t> من </a:t>
                      </a:r>
                      <a:r>
                        <a:rPr lang="ar-MA" sz="2800" b="1" kern="1200" baseline="0" dirty="0" smtClean="0">
                          <a:latin typeface="Arabic Typesetting" pitchFamily="66" charset="-78"/>
                          <a:cs typeface="Arabic Typesetting" pitchFamily="66" charset="-78"/>
                        </a:rPr>
                        <a:t>المعارف الأساسية الضرورية لمتابعة الدراسة  في بداية و نهاية كل سنة دراسية؛</a:t>
                      </a:r>
                    </a:p>
                    <a:p>
                      <a:pPr marL="182563" marR="0" lvl="1" indent="-182563" algn="r" defTabSz="1031626" rtl="1" eaLnBrk="1" fontAlgn="auto" latinLnBrk="0" hangingPunct="1">
                        <a:lnSpc>
                          <a:spcPts val="27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الرفع تدريجيا من عتبات الانتقال</a:t>
                      </a:r>
                      <a:r>
                        <a:rPr lang="ar-MA" sz="2800" b="1" kern="1200" baseline="0" dirty="0" smtClean="0">
                          <a:latin typeface="Arabic Typesetting" pitchFamily="66" charset="-78"/>
                          <a:cs typeface="Arabic Typesetting" pitchFamily="66" charset="-78"/>
                        </a:rPr>
                        <a:t> بين المستويات من خلال:</a:t>
                      </a:r>
                    </a:p>
                    <a:p>
                      <a:pPr marL="892175" marR="0" lvl="1" indent="-173038" algn="r" defTabSz="1031626" rtl="1" eaLnBrk="1" fontAlgn="auto" latinLnBrk="0" hangingPunct="1">
                        <a:lnSpc>
                          <a:spcPts val="2700"/>
                        </a:lnSpc>
                        <a:spcBef>
                          <a:spcPts val="0"/>
                        </a:spcBef>
                        <a:spcAft>
                          <a:spcPts val="0"/>
                        </a:spcAft>
                        <a:buClrTx/>
                        <a:buSzTx/>
                        <a:buFont typeface="Arabic Typesetting" panose="03020402040406030203" pitchFamily="66" charset="-78"/>
                        <a:buChar char="-"/>
                        <a:tabLst/>
                        <a:defRPr/>
                      </a:pPr>
                      <a:r>
                        <a:rPr lang="ar-MA" sz="2800" b="1" kern="1200" baseline="0" dirty="0" smtClean="0">
                          <a:effectLst/>
                          <a:latin typeface="Arabic Typesetting" pitchFamily="66" charset="-78"/>
                          <a:cs typeface="Arabic Typesetting" pitchFamily="66" charset="-78"/>
                        </a:rPr>
                        <a:t>إرساء نظام موحد للتحقق من حصول </a:t>
                      </a:r>
                      <a:r>
                        <a:rPr lang="ar-MA" sz="2800" b="1" kern="1200" baseline="0" dirty="0" err="1" smtClean="0">
                          <a:effectLst/>
                          <a:latin typeface="Arabic Typesetting" pitchFamily="66" charset="-78"/>
                          <a:cs typeface="Arabic Typesetting" pitchFamily="66" charset="-78"/>
                        </a:rPr>
                        <a:t>التعلمات</a:t>
                      </a:r>
                      <a:r>
                        <a:rPr lang="ar-MA" sz="2800" b="1" kern="1200" baseline="0" dirty="0" smtClean="0">
                          <a:effectLst/>
                          <a:latin typeface="Arabic Typesetting" pitchFamily="66" charset="-78"/>
                          <a:cs typeface="Arabic Typesetting" pitchFamily="66" charset="-78"/>
                        </a:rPr>
                        <a:t> الأساسية في المستويات الانتقالية </a:t>
                      </a:r>
                      <a:r>
                        <a:rPr lang="ar-MA" sz="2800" b="1" kern="1200" baseline="0" dirty="0" err="1" smtClean="0">
                          <a:effectLst/>
                          <a:latin typeface="Arabic Typesetting" pitchFamily="66" charset="-78"/>
                          <a:cs typeface="Arabic Typesetting" pitchFamily="66" charset="-78"/>
                        </a:rPr>
                        <a:t>والإشهادية</a:t>
                      </a:r>
                      <a:r>
                        <a:rPr lang="ar-MA" sz="2800" b="1" kern="1200" baseline="0" dirty="0" smtClean="0">
                          <a:effectLst/>
                          <a:latin typeface="Arabic Typesetting" pitchFamily="66" charset="-78"/>
                          <a:cs typeface="Arabic Typesetting" pitchFamily="66" charset="-78"/>
                        </a:rPr>
                        <a:t>؛ بالسلك الابتدائي والإعدادي، وذلك إلى جانب نظام الامتحان والإشهاد؛ </a:t>
                      </a:r>
                    </a:p>
                    <a:p>
                      <a:pPr marL="892175" marR="0" lvl="1" indent="-173038" algn="r" defTabSz="1031626" rtl="1" eaLnBrk="1" fontAlgn="auto" latinLnBrk="0" hangingPunct="1">
                        <a:lnSpc>
                          <a:spcPts val="2700"/>
                        </a:lnSpc>
                        <a:spcBef>
                          <a:spcPts val="0"/>
                        </a:spcBef>
                        <a:spcAft>
                          <a:spcPts val="0"/>
                        </a:spcAft>
                        <a:buClrTx/>
                        <a:buSzTx/>
                        <a:buFont typeface="Arabic Typesetting" panose="03020402040406030203" pitchFamily="66" charset="-78"/>
                        <a:buChar char="-"/>
                        <a:tabLst/>
                        <a:defRPr/>
                      </a:pPr>
                      <a:r>
                        <a:rPr lang="ar-MA" sz="2800" b="1" kern="1200" baseline="0" dirty="0" smtClean="0">
                          <a:effectLst/>
                          <a:latin typeface="Arabic Typesetting" pitchFamily="66" charset="-78"/>
                          <a:cs typeface="Arabic Typesetting" pitchFamily="66" charset="-78"/>
                        </a:rPr>
                        <a:t>إرساء نظام موحد ومتكامل للدعم ومعالجة التعثرات وصعوبات التعلم لفائدة التلاميذ الذين لا يتحكمون في </a:t>
                      </a:r>
                      <a:r>
                        <a:rPr lang="ar-MA" sz="2800" b="1" kern="1200" baseline="0" dirty="0" err="1" smtClean="0">
                          <a:effectLst/>
                          <a:latin typeface="Arabic Typesetting" pitchFamily="66" charset="-78"/>
                          <a:cs typeface="Arabic Typesetting" pitchFamily="66" charset="-78"/>
                        </a:rPr>
                        <a:t>التعلمات</a:t>
                      </a:r>
                      <a:r>
                        <a:rPr lang="ar-MA" sz="2800" b="1" kern="1200" baseline="0" dirty="0" smtClean="0">
                          <a:effectLst/>
                          <a:latin typeface="Arabic Typesetting" pitchFamily="66" charset="-78"/>
                          <a:cs typeface="Arabic Typesetting" pitchFamily="66" charset="-78"/>
                        </a:rPr>
                        <a:t> الأساسية بما </a:t>
                      </a:r>
                      <a:r>
                        <a:rPr lang="ar-MA" sz="2800" b="1" kern="1200" baseline="0" dirty="0" err="1" smtClean="0">
                          <a:effectLst/>
                          <a:latin typeface="Arabic Typesetting" pitchFamily="66" charset="-78"/>
                          <a:cs typeface="Arabic Typesetting" pitchFamily="66" charset="-78"/>
                        </a:rPr>
                        <a:t>يقتضيه</a:t>
                      </a:r>
                      <a:r>
                        <a:rPr lang="ar-MA" sz="2800" b="1" kern="1200" baseline="0" dirty="0" smtClean="0">
                          <a:effectLst/>
                          <a:latin typeface="Arabic Typesetting" pitchFamily="66" charset="-78"/>
                          <a:cs typeface="Arabic Typesetting" pitchFamily="66" charset="-78"/>
                        </a:rPr>
                        <a:t> ذلك من إحداث محطات للاستدراك في نهاية أو بداية السنة.</a:t>
                      </a:r>
                    </a:p>
                    <a:p>
                      <a:pPr marL="182563" marR="0" lvl="1" indent="-182563" algn="r" defTabSz="1031626" rtl="1" eaLnBrk="1" fontAlgn="auto" latinLnBrk="0" hangingPunct="1">
                        <a:lnSpc>
                          <a:spcPts val="2700"/>
                        </a:lnSpc>
                        <a:spcBef>
                          <a:spcPts val="0"/>
                        </a:spcBef>
                        <a:spcAft>
                          <a:spcPts val="0"/>
                        </a:spcAft>
                        <a:buClrTx/>
                        <a:buSzTx/>
                        <a:buFont typeface="Arial" pitchFamily="34" charset="0"/>
                        <a:buChar char="•"/>
                        <a:tabLst/>
                        <a:defRPr/>
                      </a:pPr>
                      <a:r>
                        <a:rPr lang="ar-MA" sz="2800" b="1" kern="1200" dirty="0" smtClean="0">
                          <a:effectLst/>
                          <a:latin typeface="Arabic Typesetting" pitchFamily="66" charset="-78"/>
                          <a:cs typeface="Arabic Typesetting" pitchFamily="66" charset="-78"/>
                        </a:rPr>
                        <a:t>إبلاغ المؤسسات التعليمية بمعدلات</a:t>
                      </a:r>
                      <a:r>
                        <a:rPr lang="ar-MA" sz="2800" b="1" kern="1200" baseline="0" dirty="0" smtClean="0">
                          <a:effectLst/>
                          <a:latin typeface="Arabic Typesetting" pitchFamily="66" charset="-78"/>
                          <a:cs typeface="Arabic Typesetting" pitchFamily="66" charset="-78"/>
                        </a:rPr>
                        <a:t> النجاح ونسب المقبولين مع مقارنتها مع المؤسسات الأخرى على المستوى الإقليمي والجهوي و ذلك </a:t>
                      </a:r>
                      <a:r>
                        <a:rPr lang="ar-MA" sz="2800" b="1" kern="1200" baseline="0" dirty="0" smtClean="0">
                          <a:latin typeface="Arabic Typesetting" pitchFamily="66" charset="-78"/>
                          <a:cs typeface="Arabic Typesetting" pitchFamily="66" charset="-78"/>
                        </a:rPr>
                        <a:t>لاتخاذ التدابير اللازمة للمعالجة في حالة ضعف نسب النجاح؛</a:t>
                      </a:r>
                    </a:p>
                    <a:p>
                      <a:pPr marL="182563" marR="0" lvl="1" indent="-182563" algn="r" defTabSz="1031626" rtl="1" eaLnBrk="1" fontAlgn="auto" latinLnBrk="0" hangingPunct="1">
                        <a:lnSpc>
                          <a:spcPts val="2700"/>
                        </a:lnSpc>
                        <a:spcBef>
                          <a:spcPts val="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مصاحبة التدبير بمخطط تواصلي ومواكبة مكثفة لدعم </a:t>
                      </a:r>
                      <a:r>
                        <a:rPr lang="ar-MA" sz="2800" b="1" kern="1200" baseline="0" dirty="0" err="1" smtClean="0">
                          <a:latin typeface="Arabic Typesetting" pitchFamily="66" charset="-78"/>
                          <a:cs typeface="Arabic Typesetting" pitchFamily="66" charset="-78"/>
                        </a:rPr>
                        <a:t>الأجرأة</a:t>
                      </a:r>
                      <a:r>
                        <a:rPr lang="ar-MA" sz="2800" b="1" kern="1200" baseline="0" dirty="0" smtClean="0">
                          <a:latin typeface="Arabic Typesetting" pitchFamily="66" charset="-78"/>
                          <a:cs typeface="Arabic Typesetting" pitchFamily="66" charset="-78"/>
                        </a:rPr>
                        <a:t> بالمؤسسات التعليمية.</a:t>
                      </a: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النتائج المنتظرة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908429">
                <a:tc>
                  <a:txBody>
                    <a:bodyPr/>
                    <a:lstStyle/>
                    <a:p>
                      <a:pPr marL="182563" marR="0" indent="-182563" algn="r" defTabSz="1031626" rtl="1" eaLnBrk="1" fontAlgn="auto" latinLnBrk="0" hangingPunct="1">
                        <a:lnSpc>
                          <a:spcPts val="2700"/>
                        </a:lnSpc>
                        <a:spcBef>
                          <a:spcPts val="0"/>
                        </a:spcBef>
                        <a:spcAft>
                          <a:spcPts val="0"/>
                        </a:spcAft>
                        <a:buClrTx/>
                        <a:buSzTx/>
                        <a:buFont typeface="Arial" pitchFamily="34" charset="0"/>
                        <a:buChar char="•"/>
                        <a:tabLst/>
                        <a:defRPr/>
                      </a:pPr>
                      <a:r>
                        <a:rPr lang="ar-MA" sz="2800" b="1" baseline="0" dirty="0" smtClean="0">
                          <a:latin typeface="Arabic Typesetting" pitchFamily="66" charset="-78"/>
                          <a:cs typeface="Arabic Typesetting" pitchFamily="66" charset="-78"/>
                        </a:rPr>
                        <a:t>2015-2014: التحسيس، التواصل، ال</a:t>
                      </a:r>
                      <a:r>
                        <a:rPr lang="ar-MA" sz="2800" b="1" i="0" baseline="0" dirty="0" smtClean="0">
                          <a:latin typeface="Arabic Typesetting" pitchFamily="66" charset="-78"/>
                          <a:cs typeface="Arabic Typesetting" pitchFamily="66" charset="-78"/>
                        </a:rPr>
                        <a:t>إعداد و</a:t>
                      </a:r>
                      <a:r>
                        <a:rPr lang="ar-MA" sz="2800" b="1" baseline="0" dirty="0" smtClean="0">
                          <a:latin typeface="Arabic Typesetting" pitchFamily="66" charset="-78"/>
                          <a:cs typeface="Arabic Typesetting" pitchFamily="66" charset="-78"/>
                        </a:rPr>
                        <a:t>انطلاق المشروع </a:t>
                      </a:r>
                      <a:r>
                        <a:rPr lang="ar-MA" sz="2800" b="1" i="0" baseline="0" dirty="0" smtClean="0">
                          <a:latin typeface="Arabic Typesetting" pitchFamily="66" charset="-78"/>
                          <a:cs typeface="Arabic Typesetting" pitchFamily="66" charset="-78"/>
                        </a:rPr>
                        <a:t>في صيغته </a:t>
                      </a:r>
                      <a:r>
                        <a:rPr lang="ar-MA" sz="2800" b="1" baseline="0" dirty="0" smtClean="0">
                          <a:latin typeface="Arabic Typesetting" pitchFamily="66" charset="-78"/>
                          <a:cs typeface="Arabic Typesetting" pitchFamily="66" charset="-78"/>
                        </a:rPr>
                        <a:t>التجريبية؛</a:t>
                      </a:r>
                    </a:p>
                    <a:p>
                      <a:pPr marL="182563" marR="0" indent="-182563" algn="r" defTabSz="1031626" rtl="1" eaLnBrk="1" fontAlgn="auto" latinLnBrk="0" hangingPunct="1">
                        <a:lnSpc>
                          <a:spcPts val="2700"/>
                        </a:lnSpc>
                        <a:spcBef>
                          <a:spcPts val="0"/>
                        </a:spcBef>
                        <a:spcAft>
                          <a:spcPts val="0"/>
                        </a:spcAft>
                        <a:buClrTx/>
                        <a:buSzTx/>
                        <a:buFont typeface="Arial" pitchFamily="34" charset="0"/>
                        <a:buChar char="•"/>
                        <a:tabLst/>
                        <a:defRPr/>
                      </a:pPr>
                      <a:r>
                        <a:rPr lang="ar-MA" sz="2800" b="1" kern="1200" dirty="0" smtClean="0">
                          <a:effectLst/>
                          <a:latin typeface="Arabic Typesetting" pitchFamily="66" charset="-78"/>
                          <a:cs typeface="Arabic Typesetting" pitchFamily="66" charset="-78"/>
                        </a:rPr>
                        <a:t>أفق </a:t>
                      </a:r>
                      <a:r>
                        <a:rPr lang="ar-MA" sz="2800" b="1" baseline="0" dirty="0" smtClean="0">
                          <a:latin typeface="Arabic Typesetting" pitchFamily="66" charset="-78"/>
                          <a:cs typeface="Arabic Typesetting" pitchFamily="66" charset="-78"/>
                        </a:rPr>
                        <a:t>2018-2017: تعميم عتبة </a:t>
                      </a:r>
                      <a:r>
                        <a:rPr lang="ar-MA" sz="2800" b="1" kern="1200" dirty="0" smtClean="0">
                          <a:effectLst/>
                          <a:latin typeface="Arabic Typesetting" pitchFamily="66" charset="-78"/>
                          <a:cs typeface="Arabic Typesetting" pitchFamily="66" charset="-78"/>
                        </a:rPr>
                        <a:t>10/20</a:t>
                      </a:r>
                      <a:r>
                        <a:rPr lang="ar-MA" sz="2800" b="1" kern="1200" baseline="0" dirty="0" smtClean="0">
                          <a:effectLst/>
                          <a:latin typeface="Arabic Typesetting" pitchFamily="66" charset="-78"/>
                          <a:cs typeface="Arabic Typesetting" pitchFamily="66" charset="-78"/>
                        </a:rPr>
                        <a:t> للمرور للسلك الموالي.</a:t>
                      </a:r>
                      <a:endParaRPr lang="ar-MA" sz="2800" b="1" baseline="0" dirty="0" smtClean="0">
                        <a:latin typeface="Arabic Typesetting" pitchFamily="66" charset="-78"/>
                        <a:cs typeface="Arabic Typesetting" pitchFamily="66" charset="-78"/>
                      </a:endParaRP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المحطات الأساسية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bl>
          </a:graphicData>
        </a:graphic>
      </p:graphicFrame>
      <p:pic>
        <p:nvPicPr>
          <p:cNvPr id="4" name="Image 3"/>
          <p:cNvPicPr>
            <a:picLocks noChangeAspect="1"/>
          </p:cNvPicPr>
          <p:nvPr/>
        </p:nvPicPr>
        <p:blipFill>
          <a:blip r:embed="rId2" cstate="print"/>
          <a:stretch>
            <a:fillRect/>
          </a:stretch>
        </p:blipFill>
        <p:spPr>
          <a:xfrm>
            <a:off x="115614" y="6314711"/>
            <a:ext cx="9790386" cy="296297"/>
          </a:xfrm>
          <a:prstGeom prst="rect">
            <a:avLst/>
          </a:prstGeom>
        </p:spPr>
      </p:pic>
    </p:spTree>
    <p:extLst>
      <p:ext uri="{BB962C8B-B14F-4D97-AF65-F5344CB8AC3E}">
        <p14:creationId xmlns="" xmlns:p14="http://schemas.microsoft.com/office/powerpoint/2010/main" val="8015696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47909" y="1773238"/>
            <a:ext cx="8798824" cy="2837956"/>
          </a:xfrm>
          <a:prstGeom prst="rect">
            <a:avLst/>
          </a:prstGeom>
        </p:spPr>
        <p:txBody>
          <a:bodyPr wrap="square">
            <a:spAutoFit/>
          </a:bodyPr>
          <a:lstStyle/>
          <a:p>
            <a:pPr marL="342900" indent="-342900" algn="ctr">
              <a:lnSpc>
                <a:spcPts val="7000"/>
              </a:lnSpc>
            </a:pPr>
            <a:r>
              <a:rPr lang="ar-MA"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المحور 2</a:t>
            </a:r>
            <a:endPar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a:p>
            <a:pPr marL="342900" indent="-342900" algn="ctr">
              <a:lnSpc>
                <a:spcPts val="7000"/>
              </a:lnSpc>
            </a:pPr>
            <a:endParaRPr lang="fr-FR" sz="7200" b="1" dirty="0" smtClean="0">
              <a:solidFill>
                <a:schemeClr val="tx2"/>
              </a:solidFill>
              <a:latin typeface="Arabic Typesetting" pitchFamily="66" charset="-78"/>
              <a:cs typeface="Arabic Typesetting" pitchFamily="66" charset="-78"/>
            </a:endParaRPr>
          </a:p>
          <a:p>
            <a:pPr marL="342900" indent="-342900" algn="ctr">
              <a:lnSpc>
                <a:spcPts val="7000"/>
              </a:lnSpc>
            </a:pPr>
            <a:r>
              <a:rPr lang="ar-MA"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التحكم في اللغات الأجنبية</a:t>
            </a:r>
            <a:endPar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Tree>
    <p:extLst>
      <p:ext uri="{BB962C8B-B14F-4D97-AF65-F5344CB8AC3E}">
        <p14:creationId xmlns="" xmlns:p14="http://schemas.microsoft.com/office/powerpoint/2010/main" val="12618961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Espace réservé du texte 3"/>
          <p:cNvSpPr txBox="1">
            <a:spLocks/>
          </p:cNvSpPr>
          <p:nvPr/>
        </p:nvSpPr>
        <p:spPr>
          <a:xfrm>
            <a:off x="1" y="0"/>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r>
              <a:rPr lang="ar-MA" sz="4800" dirty="0" smtClean="0">
                <a:solidFill>
                  <a:srgbClr val="FFFFFF"/>
                </a:solidFill>
                <a:latin typeface="Arabic Typesetting" pitchFamily="66" charset="-78"/>
                <a:cs typeface="Arabic Typesetting" pitchFamily="66" charset="-78"/>
              </a:rPr>
              <a:t>التحكم في اللغات الأجنبية</a:t>
            </a:r>
            <a:endParaRPr lang="fr-FR" sz="4800" dirty="0" smtClean="0">
              <a:solidFill>
                <a:srgbClr val="FFFFFF"/>
              </a:solidFill>
              <a:latin typeface="Arabic Typesetting" pitchFamily="66" charset="-78"/>
              <a:cs typeface="Arabic Typesetting" pitchFamily="66" charset="-78"/>
            </a:endParaRPr>
          </a:p>
        </p:txBody>
      </p:sp>
      <p:graphicFrame>
        <p:nvGraphicFramePr>
          <p:cNvPr id="7" name="Tableau 6"/>
          <p:cNvGraphicFramePr>
            <a:graphicFrameLocks noGrp="1"/>
          </p:cNvGraphicFramePr>
          <p:nvPr>
            <p:extLst>
              <p:ext uri="{D42A27DB-BD31-4B8C-83A1-F6EECF244321}">
                <p14:modId xmlns="" xmlns:p14="http://schemas.microsoft.com/office/powerpoint/2010/main" val="86495199"/>
              </p:ext>
            </p:extLst>
          </p:nvPr>
        </p:nvGraphicFramePr>
        <p:xfrm>
          <a:off x="421657" y="873125"/>
          <a:ext cx="9355756" cy="5356592"/>
        </p:xfrm>
        <a:graphic>
          <a:graphicData uri="http://schemas.openxmlformats.org/drawingml/2006/table">
            <a:tbl>
              <a:tblPr firstRow="1" bandRow="1">
                <a:tableStyleId>{69012ECD-51FC-41F1-AA8D-1B2483CD663E}</a:tableStyleId>
              </a:tblPr>
              <a:tblGrid>
                <a:gridCol w="8150667"/>
                <a:gridCol w="1205089"/>
              </a:tblGrid>
              <a:tr h="551638">
                <a:tc>
                  <a:txBody>
                    <a:bodyPr/>
                    <a:lstStyle/>
                    <a:p>
                      <a:pPr marL="0" lvl="1" indent="0" algn="r" defTabSz="1031626" rtl="1" eaLnBrk="1" latinLnBrk="0" hangingPunct="1">
                        <a:lnSpc>
                          <a:spcPts val="2800"/>
                        </a:lnSpc>
                        <a:spcBef>
                          <a:spcPts val="600"/>
                        </a:spcBef>
                        <a:buFont typeface="Arial" pitchFamily="34" charset="0"/>
                        <a:buNone/>
                      </a:pPr>
                      <a:r>
                        <a:rPr lang="ar-MA" sz="3600" b="1" i="0" kern="1200" dirty="0" smtClean="0">
                          <a:solidFill>
                            <a:schemeClr val="bg1"/>
                          </a:solidFill>
                          <a:effectLst>
                            <a:outerShdw blurRad="38100" dist="38100" dir="2700000" algn="tl">
                              <a:srgbClr val="000000">
                                <a:alpha val="43137"/>
                              </a:srgbClr>
                            </a:outerShdw>
                          </a:effectLst>
                          <a:latin typeface="Arabic Typesetting" pitchFamily="66" charset="-78"/>
                          <a:ea typeface="+mn-ea"/>
                          <a:cs typeface="Arabic Typesetting" pitchFamily="66" charset="-78"/>
                        </a:rPr>
                        <a:t>تقوية اللغات الأجنبية بالثانوي الإعدادي وتغيير نموذج التعلم</a:t>
                      </a:r>
                    </a:p>
                  </a:txBody>
                  <a:tcPr anchor="ctr"/>
                </a:tc>
                <a:tc>
                  <a:txBody>
                    <a:bodyPr/>
                    <a:lstStyle/>
                    <a:p>
                      <a:pPr marL="0" marR="0" indent="0" algn="r" defTabSz="1031626" rtl="1" eaLnBrk="1" fontAlgn="auto" latinLnBrk="0" hangingPunct="1">
                        <a:lnSpc>
                          <a:spcPts val="2800"/>
                        </a:lnSpc>
                        <a:spcBef>
                          <a:spcPts val="600"/>
                        </a:spcBef>
                        <a:spcAft>
                          <a:spcPts val="0"/>
                        </a:spcAft>
                        <a:buClrTx/>
                        <a:buSzTx/>
                        <a:buFontTx/>
                        <a:buNone/>
                        <a:tabLst/>
                        <a:defRPr/>
                      </a:pPr>
                      <a:r>
                        <a:rPr lang="ar-MA" sz="3600" b="1" dirty="0" smtClean="0">
                          <a:latin typeface="Arabic Typesetting" pitchFamily="66" charset="-78"/>
                          <a:cs typeface="Arabic Typesetting" pitchFamily="66" charset="-78"/>
                        </a:rPr>
                        <a:t>التدبير</a:t>
                      </a:r>
                      <a:endParaRPr lang="fr-FR" sz="3600" b="1" dirty="0">
                        <a:latin typeface="Arabic Typesetting" pitchFamily="66" charset="-78"/>
                        <a:cs typeface="Arabic Typesetting" pitchFamily="66" charset="-78"/>
                      </a:endParaRPr>
                    </a:p>
                  </a:txBody>
                  <a:tcPr/>
                </a:tc>
              </a:tr>
              <a:tr h="620486">
                <a:tc>
                  <a:txBody>
                    <a:bodyPr/>
                    <a:lstStyle/>
                    <a:p>
                      <a:pPr marL="0" lvl="1" indent="0" algn="r" defTabSz="1031626" rtl="1" eaLnBrk="1" latinLnBrk="0" hangingPunct="1">
                        <a:lnSpc>
                          <a:spcPts val="2800"/>
                        </a:lnSpc>
                        <a:spcBef>
                          <a:spcPts val="600"/>
                        </a:spcBef>
                        <a:buFont typeface="Arial" pitchFamily="34" charset="0"/>
                        <a:buNone/>
                      </a:pPr>
                      <a:r>
                        <a:rPr lang="ar-MA" sz="2800" b="1" kern="1200" dirty="0" smtClean="0">
                          <a:latin typeface="Arabic Typesetting" pitchFamily="66" charset="-78"/>
                          <a:cs typeface="Arabic Typesetting" pitchFamily="66" charset="-78"/>
                        </a:rPr>
                        <a:t>الرفع من مستوى التحكم في اللغات الأ</a:t>
                      </a:r>
                      <a:r>
                        <a:rPr lang="ar-MA" sz="2800" b="1" kern="1200" dirty="0" smtClean="0">
                          <a:solidFill>
                            <a:schemeClr val="tx1"/>
                          </a:solidFill>
                          <a:latin typeface="Arabic Typesetting" pitchFamily="66" charset="-78"/>
                          <a:ea typeface="+mn-ea"/>
                          <a:cs typeface="Arabic Typesetting" pitchFamily="66" charset="-78"/>
                        </a:rPr>
                        <a:t>جنبية لدى تلاميذ الثانوي الإعدادي. </a:t>
                      </a:r>
                      <a:endParaRPr lang="fr-FR" sz="2800" b="1" kern="1200" dirty="0">
                        <a:solidFill>
                          <a:schemeClr val="tx1"/>
                        </a:solidFill>
                        <a:latin typeface="Arabic Typesetting" pitchFamily="66" charset="-78"/>
                        <a:ea typeface="+mn-ea"/>
                        <a:cs typeface="Arabic Typesetting" pitchFamily="66" charset="-78"/>
                      </a:endParaRPr>
                    </a:p>
                  </a:txBody>
                  <a:tcPr/>
                </a:tc>
                <a:tc>
                  <a:txBody>
                    <a:bodyPr/>
                    <a:lstStyle/>
                    <a:p>
                      <a:pPr marL="0" marR="0" lvl="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الهدف</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2276632">
                <a:tc>
                  <a:txBody>
                    <a:bodyPr/>
                    <a:lstStyle/>
                    <a:p>
                      <a:pPr marL="182563" indent="-182563" algn="r" rtl="1">
                        <a:lnSpc>
                          <a:spcPts val="2800"/>
                        </a:lnSpc>
                        <a:spcBef>
                          <a:spcPts val="600"/>
                        </a:spcBef>
                        <a:buFont typeface="Arial" pitchFamily="34" charset="0"/>
                        <a:buChar char="•"/>
                      </a:pPr>
                      <a:r>
                        <a:rPr lang="ar-MA" sz="2800" b="1" baseline="0" dirty="0" smtClean="0">
                          <a:latin typeface="Arabic Typesetting" pitchFamily="66" charset="-78"/>
                          <a:cs typeface="Arabic Typesetting" pitchFamily="66" charset="-78"/>
                        </a:rPr>
                        <a:t>تبني </a:t>
                      </a:r>
                      <a:r>
                        <a:rPr lang="ar-MA" sz="2800" b="1" dirty="0" smtClean="0">
                          <a:latin typeface="Arabic Typesetting" pitchFamily="66" charset="-78"/>
                          <a:cs typeface="Arabic Typesetting" pitchFamily="66" charset="-78"/>
                        </a:rPr>
                        <a:t>طرائق حديثة</a:t>
                      </a:r>
                      <a:r>
                        <a:rPr lang="ar-MA" sz="2800" b="1" baseline="0" dirty="0" smtClean="0">
                          <a:latin typeface="Arabic Typesetting" pitchFamily="66" charset="-78"/>
                          <a:cs typeface="Arabic Typesetting" pitchFamily="66" charset="-78"/>
                        </a:rPr>
                        <a:t> لتعلم اللغات الأجنبية؛ </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baseline="0" dirty="0" smtClean="0">
                          <a:latin typeface="Arabic Typesetting" pitchFamily="66" charset="-78"/>
                          <a:cs typeface="Arabic Typesetting" pitchFamily="66" charset="-78"/>
                        </a:rPr>
                        <a:t>تحسين مردودية الغلاف الزمني المخصص لتدريس اللغات الأجنبية؛</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dirty="0" smtClean="0">
                          <a:latin typeface="Arabic Typesetting" pitchFamily="66" charset="-78"/>
                          <a:cs typeface="Arabic Typesetting" pitchFamily="66" charset="-78"/>
                        </a:rPr>
                        <a:t>توفير المزيد من فرص الاحتكاك مع اللغة</a:t>
                      </a:r>
                      <a:r>
                        <a:rPr lang="ar-MA" sz="2800" b="1" baseline="0" dirty="0" smtClean="0">
                          <a:latin typeface="Arabic Typesetting" pitchFamily="66" charset="-78"/>
                          <a:cs typeface="Arabic Typesetting" pitchFamily="66" charset="-78"/>
                        </a:rPr>
                        <a:t> عبر إبرام شراكات (مراكز اللغات، معاهد أجنبية)؛</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baseline="0" dirty="0" smtClean="0">
                          <a:latin typeface="Arabic Typesetting" pitchFamily="66" charset="-78"/>
                          <a:cs typeface="Arabic Typesetting" pitchFamily="66" charset="-78"/>
                        </a:rPr>
                        <a:t>تكوين الأساتذة لاستعمال ال</a:t>
                      </a:r>
                      <a:r>
                        <a:rPr lang="ar-MA" sz="2800" b="1" dirty="0" smtClean="0">
                          <a:latin typeface="Arabic Typesetting" pitchFamily="66" charset="-78"/>
                          <a:cs typeface="Arabic Typesetting" pitchFamily="66" charset="-78"/>
                        </a:rPr>
                        <a:t>طرائق الحديثة</a:t>
                      </a:r>
                      <a:r>
                        <a:rPr lang="ar-MA" sz="2800" b="1" baseline="0" dirty="0" smtClean="0">
                          <a:latin typeface="Arabic Typesetting" pitchFamily="66" charset="-78"/>
                          <a:cs typeface="Arabic Typesetting" pitchFamily="66" charset="-78"/>
                        </a:rPr>
                        <a:t> عبر التكنولوجيات الحديثة وتأطيرهم عن قرب </a:t>
                      </a:r>
                      <a:r>
                        <a:rPr lang="ar-MA" sz="2400" b="1" i="0" kern="1200" baseline="0" dirty="0" smtClean="0">
                          <a:solidFill>
                            <a:schemeClr val="tx2">
                              <a:lumMod val="60000"/>
                              <a:lumOff val="40000"/>
                            </a:schemeClr>
                          </a:solidFill>
                          <a:effectLst/>
                          <a:latin typeface="Arabic Typesetting" pitchFamily="66" charset="-78"/>
                          <a:cs typeface="Arabic Typesetting" pitchFamily="66" charset="-78"/>
                        </a:rPr>
                        <a:t>(الإجراء 16)؛</a:t>
                      </a:r>
                    </a:p>
                    <a:p>
                      <a:pPr marL="182563" marR="0"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dirty="0" smtClean="0">
                          <a:latin typeface="Arabic Typesetting" pitchFamily="66" charset="-78"/>
                          <a:cs typeface="Arabic Typesetting" pitchFamily="66" charset="-78"/>
                        </a:rPr>
                        <a:t>تنظيم مباريات تنافسية في اللغات ا</a:t>
                      </a:r>
                      <a:r>
                        <a:rPr lang="ar-MA" sz="2800" b="1" baseline="0" dirty="0" smtClean="0">
                          <a:latin typeface="Arabic Typesetting" pitchFamily="66" charset="-78"/>
                          <a:cs typeface="Arabic Typesetting" pitchFamily="66" charset="-78"/>
                        </a:rPr>
                        <a:t>لأجنبية؛ </a:t>
                      </a:r>
                      <a:endParaRPr lang="ar-MA" sz="2800" b="1" dirty="0" smtClean="0">
                        <a:latin typeface="Arabic Typesetting" pitchFamily="66" charset="-78"/>
                        <a:cs typeface="Arabic Typesetting" pitchFamily="66" charset="-78"/>
                      </a:endParaRPr>
                    </a:p>
                    <a:p>
                      <a:pPr marL="182563" indent="-182563" algn="r" rtl="1">
                        <a:lnSpc>
                          <a:spcPts val="2800"/>
                        </a:lnSpc>
                        <a:spcBef>
                          <a:spcPts val="600"/>
                        </a:spcBef>
                        <a:buFont typeface="Arial" pitchFamily="34" charset="0"/>
                        <a:buChar char="•"/>
                      </a:pPr>
                      <a:r>
                        <a:rPr lang="ar-MA" sz="2800" b="1" dirty="0" smtClean="0">
                          <a:latin typeface="Arabic Typesetting" pitchFamily="66" charset="-78"/>
                          <a:cs typeface="Arabic Typesetting" pitchFamily="66" charset="-78"/>
                        </a:rPr>
                        <a:t>توفير فرص لإشهاد الكفاءات في </a:t>
                      </a:r>
                      <a:r>
                        <a:rPr lang="ar-MA" sz="2800" b="1" kern="1200" dirty="0" smtClean="0">
                          <a:latin typeface="Arabic Typesetting" pitchFamily="66" charset="-78"/>
                          <a:cs typeface="Arabic Typesetting" pitchFamily="66" charset="-78"/>
                        </a:rPr>
                        <a:t>اللغات الأ</a:t>
                      </a:r>
                      <a:r>
                        <a:rPr lang="ar-MA" sz="2800" b="1" kern="1200" dirty="0" smtClean="0">
                          <a:solidFill>
                            <a:schemeClr val="tx1"/>
                          </a:solidFill>
                          <a:latin typeface="Arabic Typesetting" pitchFamily="66" charset="-78"/>
                          <a:ea typeface="+mn-ea"/>
                          <a:cs typeface="Arabic Typesetting" pitchFamily="66" charset="-78"/>
                        </a:rPr>
                        <a:t>جنبية. </a:t>
                      </a:r>
                      <a:endParaRPr lang="fr-FR" sz="2800" b="1" dirty="0" smtClean="0">
                        <a:latin typeface="Arabic Typesetting" pitchFamily="66" charset="-78"/>
                        <a:cs typeface="Arabic Typesetting" pitchFamily="66" charset="-78"/>
                      </a:endParaRP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النتائج المنتظرة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1578428">
                <a:tc>
                  <a:txBody>
                    <a:bodyPr/>
                    <a:lstStyle/>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i="0" baseline="0" dirty="0" smtClean="0">
                          <a:latin typeface="Arabic Typesetting" pitchFamily="66" charset="-78"/>
                          <a:cs typeface="Arabic Typesetting" pitchFamily="66" charset="-78"/>
                        </a:rPr>
                        <a:t>2015-2014: إعداد المشروع وتكوين المدرسين</a:t>
                      </a:r>
                      <a:r>
                        <a:rPr lang="ar-MA" sz="2800" b="1" i="0" kern="1200" dirty="0" smtClean="0">
                          <a:effectLst/>
                          <a:latin typeface="Arabic Typesetting" pitchFamily="66" charset="-78"/>
                          <a:cs typeface="Arabic Typesetting" pitchFamily="66" charset="-78"/>
                        </a:rPr>
                        <a:t> </a:t>
                      </a:r>
                      <a:r>
                        <a:rPr lang="ar-MA" sz="2800" b="1" i="0" kern="1200" dirty="0" err="1" smtClean="0">
                          <a:effectLst/>
                          <a:latin typeface="Arabic Typesetting" pitchFamily="66" charset="-78"/>
                          <a:cs typeface="Arabic Typesetting" pitchFamily="66" charset="-78"/>
                        </a:rPr>
                        <a:t>والمؤطرين</a:t>
                      </a:r>
                      <a:r>
                        <a:rPr lang="ar-MA" sz="2800" b="1" i="0" kern="1200" dirty="0" smtClean="0">
                          <a:effectLst/>
                          <a:latin typeface="Arabic Typesetting" pitchFamily="66" charset="-78"/>
                          <a:cs typeface="Arabic Typesetting" pitchFamily="66" charset="-78"/>
                        </a:rPr>
                        <a:t>؛</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i="0" baseline="0" dirty="0" smtClean="0">
                          <a:latin typeface="Arabic Typesetting" pitchFamily="66" charset="-78"/>
                          <a:cs typeface="Arabic Typesetting" pitchFamily="66" charset="-78"/>
                        </a:rPr>
                        <a:t>2016-2015: انطلاق إنجاز المشروع في صيغته </a:t>
                      </a:r>
                      <a:r>
                        <a:rPr lang="ar-MA" sz="2800" b="1" baseline="0" dirty="0" smtClean="0">
                          <a:latin typeface="Arabic Typesetting" pitchFamily="66" charset="-78"/>
                          <a:cs typeface="Arabic Typesetting" pitchFamily="66" charset="-78"/>
                        </a:rPr>
                        <a:t>التجريبية؛</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i="0" baseline="0" dirty="0" smtClean="0">
                          <a:latin typeface="Arabic Typesetting" pitchFamily="66" charset="-78"/>
                          <a:cs typeface="Arabic Typesetting" pitchFamily="66" charset="-78"/>
                        </a:rPr>
                        <a:t>2018-2016: توسيع تدريجي لنطاق تطبيق المشروع. </a:t>
                      </a: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المحطات الأساسية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bl>
          </a:graphicData>
        </a:graphic>
      </p:graphicFrame>
      <p:pic>
        <p:nvPicPr>
          <p:cNvPr id="4" name="Image 3"/>
          <p:cNvPicPr>
            <a:picLocks noChangeAspect="1"/>
          </p:cNvPicPr>
          <p:nvPr/>
        </p:nvPicPr>
        <p:blipFill>
          <a:blip r:embed="rId2" cstate="print"/>
          <a:stretch>
            <a:fillRect/>
          </a:stretch>
        </p:blipFill>
        <p:spPr>
          <a:xfrm>
            <a:off x="73574" y="6377771"/>
            <a:ext cx="9790386" cy="296297"/>
          </a:xfrm>
          <a:prstGeom prst="rect">
            <a:avLst/>
          </a:prstGeom>
        </p:spPr>
      </p:pic>
    </p:spTree>
    <p:extLst>
      <p:ext uri="{BB962C8B-B14F-4D97-AF65-F5344CB8AC3E}">
        <p14:creationId xmlns="" xmlns:p14="http://schemas.microsoft.com/office/powerpoint/2010/main" val="37864698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Espace réservé du texte 3"/>
          <p:cNvSpPr txBox="1">
            <a:spLocks/>
          </p:cNvSpPr>
          <p:nvPr/>
        </p:nvSpPr>
        <p:spPr>
          <a:xfrm>
            <a:off x="1" y="0"/>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r>
              <a:rPr lang="ar-MA" sz="4800" dirty="0" smtClean="0">
                <a:solidFill>
                  <a:srgbClr val="FFFFFF"/>
                </a:solidFill>
                <a:latin typeface="Arabic Typesetting" pitchFamily="66" charset="-78"/>
                <a:cs typeface="Arabic Typesetting" pitchFamily="66" charset="-78"/>
              </a:rPr>
              <a:t>التحكم في اللغات الأجنبية</a:t>
            </a:r>
            <a:endParaRPr lang="fr-FR" sz="4800" dirty="0">
              <a:solidFill>
                <a:srgbClr val="FFFFFF"/>
              </a:solidFill>
              <a:latin typeface="Arabic Typesetting" pitchFamily="66" charset="-78"/>
              <a:cs typeface="Arabic Typesetting" pitchFamily="66" charset="-78"/>
            </a:endParaRPr>
          </a:p>
        </p:txBody>
      </p:sp>
      <p:graphicFrame>
        <p:nvGraphicFramePr>
          <p:cNvPr id="7" name="Tableau 6"/>
          <p:cNvGraphicFramePr>
            <a:graphicFrameLocks noGrp="1"/>
          </p:cNvGraphicFramePr>
          <p:nvPr>
            <p:extLst>
              <p:ext uri="{D42A27DB-BD31-4B8C-83A1-F6EECF244321}">
                <p14:modId xmlns="" xmlns:p14="http://schemas.microsoft.com/office/powerpoint/2010/main" val="3978678578"/>
              </p:ext>
            </p:extLst>
          </p:nvPr>
        </p:nvGraphicFramePr>
        <p:xfrm>
          <a:off x="115614" y="853570"/>
          <a:ext cx="9679203" cy="5278027"/>
        </p:xfrm>
        <a:graphic>
          <a:graphicData uri="http://schemas.openxmlformats.org/drawingml/2006/table">
            <a:tbl>
              <a:tblPr firstRow="1" bandRow="1">
                <a:tableStyleId>{69012ECD-51FC-41F1-AA8D-1B2483CD663E}</a:tableStyleId>
              </a:tblPr>
              <a:tblGrid>
                <a:gridCol w="8355178"/>
                <a:gridCol w="1324025"/>
              </a:tblGrid>
              <a:tr h="646417">
                <a:tc>
                  <a:txBody>
                    <a:bodyPr/>
                    <a:lstStyle/>
                    <a:p>
                      <a:pPr marL="0" marR="0" lvl="1" indent="0" algn="r" defTabSz="1031626" rtl="1" eaLnBrk="1" fontAlgn="auto" latinLnBrk="0" hangingPunct="1">
                        <a:lnSpc>
                          <a:spcPts val="2800"/>
                        </a:lnSpc>
                        <a:spcBef>
                          <a:spcPts val="600"/>
                        </a:spcBef>
                        <a:spcAft>
                          <a:spcPts val="600"/>
                        </a:spcAft>
                        <a:buClrTx/>
                        <a:buSzTx/>
                        <a:buFont typeface="Arial" pitchFamily="34" charset="0"/>
                        <a:buNone/>
                        <a:tabLst/>
                        <a:defRPr/>
                      </a:pPr>
                      <a:r>
                        <a:rPr lang="ar-MA" sz="3600" b="1" i="0" kern="1200" dirty="0" smtClean="0">
                          <a:solidFill>
                            <a:schemeClr val="bg1"/>
                          </a:solidFill>
                          <a:effectLst>
                            <a:outerShdw blurRad="38100" dist="38100" dir="2700000" algn="tl">
                              <a:srgbClr val="000000">
                                <a:alpha val="43137"/>
                              </a:srgbClr>
                            </a:outerShdw>
                          </a:effectLst>
                          <a:latin typeface="Arabic Typesetting" pitchFamily="66" charset="-78"/>
                          <a:ea typeface="+mn-ea"/>
                          <a:cs typeface="Arabic Typesetting" pitchFamily="66" charset="-78"/>
                        </a:rPr>
                        <a:t>المسالك الدولية للبكالوريا المغربية</a:t>
                      </a:r>
                      <a:endParaRPr lang="fr-FR" sz="3600" b="1" i="0" kern="1200" dirty="0" smtClean="0">
                        <a:solidFill>
                          <a:schemeClr val="bg1"/>
                        </a:solidFill>
                        <a:effectLst>
                          <a:outerShdw blurRad="38100" dist="38100" dir="2700000" algn="tl">
                            <a:srgbClr val="000000">
                              <a:alpha val="43137"/>
                            </a:srgbClr>
                          </a:outerShdw>
                        </a:effectLst>
                        <a:latin typeface="Arabic Typesetting" pitchFamily="66" charset="-78"/>
                        <a:ea typeface="+mn-ea"/>
                        <a:cs typeface="Arabic Typesetting" pitchFamily="66" charset="-78"/>
                      </a:endParaRPr>
                    </a:p>
                  </a:txBody>
                  <a:tcPr anchor="ctr"/>
                </a:tc>
                <a:tc>
                  <a:txBody>
                    <a:bodyPr/>
                    <a:lstStyle/>
                    <a:p>
                      <a:pPr marL="0" marR="0" indent="0" algn="r" defTabSz="1031626" rtl="0" eaLnBrk="1" fontAlgn="auto" latinLnBrk="0" hangingPunct="1">
                        <a:lnSpc>
                          <a:spcPct val="100000"/>
                        </a:lnSpc>
                        <a:spcBef>
                          <a:spcPts val="0"/>
                        </a:spcBef>
                        <a:spcAft>
                          <a:spcPts val="0"/>
                        </a:spcAft>
                        <a:buClrTx/>
                        <a:buSzTx/>
                        <a:buFontTx/>
                        <a:buNone/>
                        <a:tabLst/>
                        <a:defRPr/>
                      </a:pPr>
                      <a:r>
                        <a:rPr lang="ar-MA" sz="3600" b="1" dirty="0" smtClean="0">
                          <a:latin typeface="Arabic Typesetting" pitchFamily="66" charset="-78"/>
                          <a:cs typeface="Arabic Typesetting" pitchFamily="66" charset="-78"/>
                        </a:rPr>
                        <a:t>التدبير</a:t>
                      </a:r>
                      <a:endParaRPr lang="fr-FR" sz="3600" b="1" dirty="0">
                        <a:latin typeface="Arabic Typesetting" pitchFamily="66" charset="-78"/>
                        <a:cs typeface="Arabic Typesetting" pitchFamily="66" charset="-78"/>
                      </a:endParaRPr>
                    </a:p>
                  </a:txBody>
                  <a:tcPr/>
                </a:tc>
              </a:tr>
              <a:tr h="474345">
                <a:tc>
                  <a:txBody>
                    <a:bodyPr/>
                    <a:lstStyle/>
                    <a:p>
                      <a:pPr marL="182563" indent="-182563" algn="r" rtl="1">
                        <a:lnSpc>
                          <a:spcPts val="3000"/>
                        </a:lnSpc>
                        <a:spcBef>
                          <a:spcPts val="0"/>
                        </a:spcBef>
                        <a:spcAft>
                          <a:spcPts val="0"/>
                        </a:spcAft>
                        <a:buFont typeface="Arial" pitchFamily="34" charset="0"/>
                        <a:buChar char="•"/>
                      </a:pPr>
                      <a:r>
                        <a:rPr lang="ar-MA" sz="2800" b="1" dirty="0" smtClean="0">
                          <a:latin typeface="Arabic Typesetting" pitchFamily="66" charset="-78"/>
                          <a:cs typeface="Arabic Typesetting" pitchFamily="66" charset="-78"/>
                        </a:rPr>
                        <a:t>تنويع المسارات ودعم التمكن من اللغات الأجنبية عبر تدريس بعض المواد بها خاصة العلمية والتكنولوجية.</a:t>
                      </a:r>
                    </a:p>
                  </a:txBody>
                  <a:tcPr/>
                </a:tc>
                <a:tc>
                  <a:txBody>
                    <a:bodyPr/>
                    <a:lstStyle/>
                    <a:p>
                      <a:pPr marL="0" marR="0" lvl="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الهدف</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2341843">
                <a:tc>
                  <a:txBody>
                    <a:bodyPr/>
                    <a:lstStyle/>
                    <a:p>
                      <a:pPr marL="182563" indent="-182563" algn="r" rtl="1">
                        <a:lnSpc>
                          <a:spcPts val="3000"/>
                        </a:lnSpc>
                        <a:spcBef>
                          <a:spcPts val="0"/>
                        </a:spcBef>
                        <a:spcAft>
                          <a:spcPts val="0"/>
                        </a:spcAft>
                        <a:buFont typeface="Arial" pitchFamily="34" charset="0"/>
                        <a:buChar char="•"/>
                      </a:pPr>
                      <a:r>
                        <a:rPr lang="ar-MA" sz="2800" b="1" dirty="0" smtClean="0">
                          <a:latin typeface="Arabic Typesetting" pitchFamily="66" charset="-78"/>
                          <a:cs typeface="Arabic Typesetting" pitchFamily="66" charset="-78"/>
                        </a:rPr>
                        <a:t>فتح</a:t>
                      </a:r>
                      <a:r>
                        <a:rPr lang="ar-MA" sz="2800" b="1" baseline="0" dirty="0" smtClean="0">
                          <a:latin typeface="Arabic Typesetting" pitchFamily="66" charset="-78"/>
                          <a:cs typeface="Arabic Typesetting" pitchFamily="66" charset="-78"/>
                        </a:rPr>
                        <a:t> أقسام للمسالك الدولية للبكالوريا المغربية بغالبية المؤسسات التعليمية العمومية في اللغات التالية:   </a:t>
                      </a:r>
                    </a:p>
                    <a:p>
                      <a:pPr marL="900000" indent="-180000" algn="r" rtl="1">
                        <a:lnSpc>
                          <a:spcPts val="3000"/>
                        </a:lnSpc>
                        <a:spcBef>
                          <a:spcPts val="0"/>
                        </a:spcBef>
                        <a:spcAft>
                          <a:spcPts val="0"/>
                        </a:spcAft>
                        <a:buSzPct val="80000"/>
                        <a:buFont typeface="Arabic Typesetting" panose="03020402040406030203" pitchFamily="66" charset="-78"/>
                        <a:buChar char="-"/>
                      </a:pPr>
                      <a:r>
                        <a:rPr lang="ar-MA" sz="2800" b="1" baseline="0" dirty="0" smtClean="0">
                          <a:latin typeface="Arabic Typesetting" pitchFamily="66" charset="-78"/>
                          <a:cs typeface="Arabic Typesetting" pitchFamily="66" charset="-78"/>
                        </a:rPr>
                        <a:t>الفرنسية؛</a:t>
                      </a:r>
                    </a:p>
                    <a:p>
                      <a:pPr marL="900000" indent="-180000" algn="r" rtl="1">
                        <a:lnSpc>
                          <a:spcPts val="3000"/>
                        </a:lnSpc>
                        <a:spcBef>
                          <a:spcPts val="0"/>
                        </a:spcBef>
                        <a:spcAft>
                          <a:spcPts val="0"/>
                        </a:spcAft>
                        <a:buSzPct val="80000"/>
                        <a:buFont typeface="Arabic Typesetting" panose="03020402040406030203" pitchFamily="66" charset="-78"/>
                        <a:buChar char="-"/>
                      </a:pPr>
                      <a:r>
                        <a:rPr lang="ar-MA" sz="2800" b="1" baseline="0" dirty="0" smtClean="0">
                          <a:latin typeface="Arabic Typesetting" pitchFamily="66" charset="-78"/>
                          <a:cs typeface="Arabic Typesetting" pitchFamily="66" charset="-78"/>
                        </a:rPr>
                        <a:t>الإنجليزية؛ </a:t>
                      </a:r>
                    </a:p>
                    <a:p>
                      <a:pPr marL="900000" indent="-180000" algn="r" rtl="1">
                        <a:lnSpc>
                          <a:spcPts val="3000"/>
                        </a:lnSpc>
                        <a:spcBef>
                          <a:spcPts val="0"/>
                        </a:spcBef>
                        <a:spcAft>
                          <a:spcPts val="0"/>
                        </a:spcAft>
                        <a:buSzPct val="80000"/>
                        <a:buFont typeface="Arabic Typesetting" panose="03020402040406030203" pitchFamily="66" charset="-78"/>
                        <a:buChar char="-"/>
                      </a:pPr>
                      <a:r>
                        <a:rPr lang="ar-MA" sz="2800" b="1" baseline="0" dirty="0" smtClean="0">
                          <a:latin typeface="Arabic Typesetting" pitchFamily="66" charset="-78"/>
                          <a:cs typeface="Arabic Typesetting" pitchFamily="66" charset="-78"/>
                        </a:rPr>
                        <a:t>الاسبانية.</a:t>
                      </a:r>
                    </a:p>
                    <a:p>
                      <a:pPr marL="182563" indent="-182563" algn="r" rtl="1">
                        <a:lnSpc>
                          <a:spcPts val="3000"/>
                        </a:lnSpc>
                        <a:spcBef>
                          <a:spcPts val="0"/>
                        </a:spcBef>
                        <a:spcAft>
                          <a:spcPts val="0"/>
                        </a:spcAft>
                        <a:buFont typeface="Arial" pitchFamily="34" charset="0"/>
                        <a:buChar char="•"/>
                      </a:pPr>
                      <a:r>
                        <a:rPr lang="ar-MA" sz="2800" b="1" dirty="0" smtClean="0">
                          <a:latin typeface="Arabic Typesetting" pitchFamily="66" charset="-78"/>
                          <a:cs typeface="Arabic Typesetting" pitchFamily="66" charset="-78"/>
                        </a:rPr>
                        <a:t>تمكن نسب عالية من التلاميذ في نهاية السلك الثانوي من متابعة الدراسات العليا أو المهنية إما باللغة العربية أو بلغة أجنبية.</a:t>
                      </a: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النتائج المنتظرة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1779825">
                <a:tc>
                  <a:txBody>
                    <a:bodyPr/>
                    <a:lstStyle/>
                    <a:p>
                      <a:pPr marL="182563" indent="-182563" algn="r" rtl="1">
                        <a:lnSpc>
                          <a:spcPts val="3000"/>
                        </a:lnSpc>
                        <a:spcBef>
                          <a:spcPts val="0"/>
                        </a:spcBef>
                        <a:spcAft>
                          <a:spcPts val="0"/>
                        </a:spcAft>
                        <a:buFont typeface="Arial" pitchFamily="34" charset="0"/>
                        <a:buChar char="•"/>
                      </a:pPr>
                      <a:r>
                        <a:rPr lang="ar-MA" sz="2800" b="1" baseline="0" dirty="0" smtClean="0">
                          <a:latin typeface="Arabic Typesetting" pitchFamily="66" charset="-78"/>
                          <a:cs typeface="Arabic Typesetting" pitchFamily="66" charset="-78"/>
                        </a:rPr>
                        <a:t>2014-2013: مرحلة التجريب بالنسبة للغة الفرنسية في 06 ثانويات (470 تلميذة وتلميذا)؛</a:t>
                      </a:r>
                      <a:endParaRPr lang="ar-MA" sz="2800" b="1" dirty="0" smtClean="0">
                        <a:latin typeface="Arabic Typesetting" pitchFamily="66" charset="-78"/>
                        <a:cs typeface="Arabic Typesetting" pitchFamily="66" charset="-78"/>
                      </a:endParaRPr>
                    </a:p>
                    <a:p>
                      <a:pPr marL="182563" indent="-182563" algn="r" rtl="1">
                        <a:lnSpc>
                          <a:spcPts val="3000"/>
                        </a:lnSpc>
                        <a:spcBef>
                          <a:spcPts val="0"/>
                        </a:spcBef>
                        <a:spcAft>
                          <a:spcPts val="0"/>
                        </a:spcAft>
                        <a:buFont typeface="Arial" pitchFamily="34" charset="0"/>
                        <a:buChar char="•"/>
                      </a:pPr>
                      <a:r>
                        <a:rPr lang="ar-MA" sz="2800" b="1" baseline="0" dirty="0" smtClean="0">
                          <a:latin typeface="Arabic Typesetting" pitchFamily="66" charset="-78"/>
                          <a:cs typeface="Arabic Typesetting" pitchFamily="66" charset="-78"/>
                        </a:rPr>
                        <a:t>2015-2014: توسيع المشروع التجريبي ليشمل 03 لغات أجنبية يستهدف 50 ثانوية تأهيلية عمومية  و6.000 تلميذة وتلميذ؛</a:t>
                      </a:r>
                    </a:p>
                    <a:p>
                      <a:pPr marL="182563" indent="-182563" algn="r" rtl="1">
                        <a:lnSpc>
                          <a:spcPts val="3000"/>
                        </a:lnSpc>
                        <a:spcBef>
                          <a:spcPts val="0"/>
                        </a:spcBef>
                        <a:spcAft>
                          <a:spcPts val="0"/>
                        </a:spcAft>
                        <a:buFont typeface="Arial" pitchFamily="34" charset="0"/>
                        <a:buChar char="•"/>
                      </a:pPr>
                      <a:r>
                        <a:rPr lang="ar-MA" sz="2800" b="1" dirty="0" smtClean="0">
                          <a:latin typeface="Arabic Typesetting" pitchFamily="66" charset="-78"/>
                          <a:cs typeface="Arabic Typesetting" pitchFamily="66" charset="-78"/>
                        </a:rPr>
                        <a:t>2020-2015: التوسيع التدريجي.</a:t>
                      </a: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المحطات الأساسية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bl>
          </a:graphicData>
        </a:graphic>
      </p:graphicFrame>
      <p:pic>
        <p:nvPicPr>
          <p:cNvPr id="4" name="Image 3"/>
          <p:cNvPicPr>
            <a:picLocks noChangeAspect="1"/>
          </p:cNvPicPr>
          <p:nvPr/>
        </p:nvPicPr>
        <p:blipFill>
          <a:blip r:embed="rId2" cstate="print"/>
          <a:stretch>
            <a:fillRect/>
          </a:stretch>
        </p:blipFill>
        <p:spPr>
          <a:xfrm>
            <a:off x="42041" y="6390460"/>
            <a:ext cx="9790386" cy="262588"/>
          </a:xfrm>
          <a:prstGeom prst="rect">
            <a:avLst/>
          </a:prstGeom>
        </p:spPr>
      </p:pic>
    </p:spTree>
    <p:extLst>
      <p:ext uri="{BB962C8B-B14F-4D97-AF65-F5344CB8AC3E}">
        <p14:creationId xmlns="" xmlns:p14="http://schemas.microsoft.com/office/powerpoint/2010/main" val="83391123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11876" y="1615800"/>
            <a:ext cx="8798824" cy="3735638"/>
          </a:xfrm>
          <a:prstGeom prst="rect">
            <a:avLst/>
          </a:prstGeom>
        </p:spPr>
        <p:txBody>
          <a:bodyPr wrap="square">
            <a:spAutoFit/>
          </a:bodyPr>
          <a:lstStyle/>
          <a:p>
            <a:pPr marL="342900" indent="-342900" algn="ctr">
              <a:lnSpc>
                <a:spcPts val="7000"/>
              </a:lnSpc>
            </a:pPr>
            <a:r>
              <a:rPr lang="ar-MA"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المحور 3</a:t>
            </a:r>
            <a:endPar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a:p>
            <a:pPr marL="342900" indent="-342900" algn="ctr">
              <a:lnSpc>
                <a:spcPts val="7000"/>
              </a:lnSpc>
            </a:pPr>
            <a:endPar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a:p>
            <a:pPr marL="342900" indent="-342900" algn="ctr">
              <a:lnSpc>
                <a:spcPts val="7000"/>
              </a:lnSpc>
            </a:pPr>
            <a:r>
              <a:rPr lang="ar-MA"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دمج التعليم العام والتكوين المهني </a:t>
            </a:r>
          </a:p>
          <a:p>
            <a:pPr marL="342900" indent="-342900" algn="ctr">
              <a:lnSpc>
                <a:spcPts val="7000"/>
              </a:lnSpc>
            </a:pPr>
            <a:r>
              <a:rPr lang="ar-MA"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وتثمين التكوين المهني</a:t>
            </a:r>
            <a:endPar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Tree>
    <p:extLst>
      <p:ext uri="{BB962C8B-B14F-4D97-AF65-F5344CB8AC3E}">
        <p14:creationId xmlns="" xmlns:p14="http://schemas.microsoft.com/office/powerpoint/2010/main" val="37455656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495301" y="2971801"/>
            <a:ext cx="8915400" cy="1085207"/>
          </a:xfrm>
          <a:prstGeom prst="rect">
            <a:avLst/>
          </a:prstGeom>
        </p:spPr>
        <p:txBody>
          <a:bodyPr wrap="square">
            <a:spAutoFit/>
          </a:bodyPr>
          <a:lstStyle/>
          <a:p>
            <a:pPr marL="0" indent="0" algn="ctr" rtl="1">
              <a:lnSpc>
                <a:spcPts val="7000"/>
              </a:lnSpc>
              <a:buNone/>
            </a:pPr>
            <a:r>
              <a:rPr lang="ar-MA" sz="8000" b="1" dirty="0" smtClean="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السياق العام</a:t>
            </a:r>
            <a:endParaRPr lang="fr-FR" sz="80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Tree>
    <p:extLst>
      <p:ext uri="{BB962C8B-B14F-4D97-AF65-F5344CB8AC3E}">
        <p14:creationId xmlns="" xmlns:p14="http://schemas.microsoft.com/office/powerpoint/2010/main" val="41584930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Espace réservé du texte 3"/>
          <p:cNvSpPr txBox="1">
            <a:spLocks/>
          </p:cNvSpPr>
          <p:nvPr/>
        </p:nvSpPr>
        <p:spPr>
          <a:xfrm>
            <a:off x="1" y="-200025"/>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endParaRPr lang="fr-FR" sz="2800" dirty="0" smtClean="0">
              <a:solidFill>
                <a:srgbClr val="FFFFFF"/>
              </a:solidFill>
            </a:endParaRPr>
          </a:p>
        </p:txBody>
      </p:sp>
      <p:graphicFrame>
        <p:nvGraphicFramePr>
          <p:cNvPr id="7" name="Tableau 6"/>
          <p:cNvGraphicFramePr>
            <a:graphicFrameLocks noGrp="1"/>
          </p:cNvGraphicFramePr>
          <p:nvPr>
            <p:extLst>
              <p:ext uri="{D42A27DB-BD31-4B8C-83A1-F6EECF244321}">
                <p14:modId xmlns="" xmlns:p14="http://schemas.microsoft.com/office/powerpoint/2010/main" val="4185759586"/>
              </p:ext>
            </p:extLst>
          </p:nvPr>
        </p:nvGraphicFramePr>
        <p:xfrm>
          <a:off x="423644" y="882140"/>
          <a:ext cx="9317256" cy="5319001"/>
        </p:xfrm>
        <a:graphic>
          <a:graphicData uri="http://schemas.openxmlformats.org/drawingml/2006/table">
            <a:tbl>
              <a:tblPr firstRow="1" bandRow="1">
                <a:tableStyleId>{69012ECD-51FC-41F1-AA8D-1B2483CD663E}</a:tableStyleId>
              </a:tblPr>
              <a:tblGrid>
                <a:gridCol w="8140498"/>
                <a:gridCol w="1176758"/>
              </a:tblGrid>
              <a:tr h="472404">
                <a:tc>
                  <a:txBody>
                    <a:bodyPr/>
                    <a:lstStyle/>
                    <a:p>
                      <a:pPr marL="182563" lvl="1" indent="-182563" algn="r" defTabSz="1031626" rtl="1" eaLnBrk="1" latinLnBrk="0" hangingPunct="1">
                        <a:lnSpc>
                          <a:spcPts val="2800"/>
                        </a:lnSpc>
                        <a:spcBef>
                          <a:spcPts val="600"/>
                        </a:spcBef>
                        <a:spcAft>
                          <a:spcPts val="0"/>
                        </a:spcAft>
                        <a:buFont typeface="Arial" pitchFamily="34" charset="0"/>
                        <a:buNone/>
                      </a:pPr>
                      <a:r>
                        <a:rPr lang="ar-MA" sz="3600" b="1" i="0" kern="1200" dirty="0" smtClean="0">
                          <a:solidFill>
                            <a:schemeClr val="bg1"/>
                          </a:solidFill>
                          <a:effectLst>
                            <a:outerShdw blurRad="38100" dist="38100" dir="2700000" algn="tl">
                              <a:srgbClr val="000000">
                                <a:alpha val="43137"/>
                              </a:srgbClr>
                            </a:outerShdw>
                          </a:effectLst>
                          <a:latin typeface="Arabic Typesetting" pitchFamily="66" charset="-78"/>
                          <a:ea typeface="+mn-ea"/>
                          <a:cs typeface="Arabic Typesetting" pitchFamily="66" charset="-78"/>
                        </a:rPr>
                        <a:t>مسار</a:t>
                      </a:r>
                      <a:r>
                        <a:rPr lang="ar-MA" sz="2800" b="1" kern="1200" dirty="0" smtClean="0">
                          <a:latin typeface="Arabic Typesetting" pitchFamily="66" charset="-78"/>
                          <a:cs typeface="Arabic Typesetting" pitchFamily="66" charset="-78"/>
                        </a:rPr>
                        <a:t> </a:t>
                      </a:r>
                      <a:r>
                        <a:rPr lang="ar-MA" sz="3600" b="1" i="0" kern="1200" dirty="0" smtClean="0">
                          <a:solidFill>
                            <a:schemeClr val="bg1"/>
                          </a:solidFill>
                          <a:effectLst>
                            <a:outerShdw blurRad="38100" dist="38100" dir="2700000" algn="tl">
                              <a:srgbClr val="000000">
                                <a:alpha val="43137"/>
                              </a:srgbClr>
                            </a:outerShdw>
                          </a:effectLst>
                          <a:latin typeface="Arabic Typesetting" pitchFamily="66" charset="-78"/>
                          <a:ea typeface="+mn-ea"/>
                          <a:cs typeface="Arabic Typesetting" pitchFamily="66" charset="-78"/>
                        </a:rPr>
                        <a:t>اكتشاف المهن</a:t>
                      </a:r>
                      <a:endParaRPr lang="fr-FR" sz="3600" b="1" i="0" kern="1200" dirty="0">
                        <a:solidFill>
                          <a:schemeClr val="bg1"/>
                        </a:solidFill>
                        <a:effectLst>
                          <a:outerShdw blurRad="38100" dist="38100" dir="2700000" algn="tl">
                            <a:srgbClr val="000000">
                              <a:alpha val="43137"/>
                            </a:srgbClr>
                          </a:outerShdw>
                        </a:effectLst>
                        <a:latin typeface="Arabic Typesetting" pitchFamily="66" charset="-78"/>
                        <a:ea typeface="+mn-ea"/>
                        <a:cs typeface="Arabic Typesetting" pitchFamily="66" charset="-78"/>
                      </a:endParaRPr>
                    </a:p>
                  </a:txBody>
                  <a:tcPr anchor="ct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3600" b="1" dirty="0" smtClean="0">
                          <a:latin typeface="Arabic Typesetting" pitchFamily="66" charset="-78"/>
                          <a:cs typeface="Arabic Typesetting" pitchFamily="66" charset="-78"/>
                        </a:rPr>
                        <a:t>التدبير</a:t>
                      </a:r>
                      <a:endParaRPr lang="fr-FR" sz="3600" b="1" dirty="0">
                        <a:latin typeface="Arabic Typesetting" pitchFamily="66" charset="-78"/>
                        <a:cs typeface="Arabic Typesetting" pitchFamily="66" charset="-78"/>
                      </a:endParaRPr>
                    </a:p>
                  </a:txBody>
                  <a:tcPr/>
                </a:tc>
              </a:tr>
              <a:tr h="676026">
                <a:tc>
                  <a:txBody>
                    <a:bodyPr/>
                    <a:lstStyle/>
                    <a:p>
                      <a:pPr marL="182563" lvl="1" indent="-182563" algn="r" defTabSz="1031626" rtl="1" eaLnBrk="1" latinLnBrk="0" hangingPunct="1">
                        <a:lnSpc>
                          <a:spcPts val="2800"/>
                        </a:lnSpc>
                        <a:spcBef>
                          <a:spcPts val="600"/>
                        </a:spcBef>
                        <a:spcAft>
                          <a:spcPts val="0"/>
                        </a:spcAft>
                        <a:buFont typeface="Arial" pitchFamily="34" charset="0"/>
                        <a:buChar char="•"/>
                      </a:pPr>
                      <a:r>
                        <a:rPr lang="ar-MA" sz="2800" b="1" kern="1200" dirty="0" smtClean="0">
                          <a:latin typeface="Arabic Typesetting" pitchFamily="66" charset="-78"/>
                          <a:cs typeface="Arabic Typesetting" pitchFamily="66" charset="-78"/>
                        </a:rPr>
                        <a:t>تحسيس</a:t>
                      </a:r>
                      <a:r>
                        <a:rPr lang="ar-MA" sz="2800" b="1" kern="1200" baseline="0" dirty="0" smtClean="0">
                          <a:latin typeface="Arabic Typesetting" pitchFamily="66" charset="-78"/>
                          <a:cs typeface="Arabic Typesetting" pitchFamily="66" charset="-78"/>
                        </a:rPr>
                        <a:t> التلاميذ منذ التعليم الابتدائي بأهمية الأنشطة المهنية عبر اكتشاف المه</a:t>
                      </a:r>
                      <a:r>
                        <a:rPr lang="ar-MA" sz="2800" b="1" kern="1200" dirty="0" smtClean="0">
                          <a:latin typeface="Arabic Typesetting" pitchFamily="66" charset="-78"/>
                          <a:cs typeface="Arabic Typesetting" pitchFamily="66" charset="-78"/>
                        </a:rPr>
                        <a:t>ن.</a:t>
                      </a:r>
                      <a:endParaRPr lang="fr-FR" sz="2800" b="1" kern="1200" baseline="0" dirty="0" smtClean="0">
                        <a:solidFill>
                          <a:schemeClr val="tx1"/>
                        </a:solidFill>
                        <a:latin typeface="Arabic Typesetting" pitchFamily="66" charset="-78"/>
                        <a:ea typeface="+mn-ea"/>
                        <a:cs typeface="Arabic Typesetting" pitchFamily="66" charset="-78"/>
                      </a:endParaRPr>
                    </a:p>
                  </a:txBody>
                  <a:tcPr/>
                </a:tc>
                <a:tc>
                  <a:txBody>
                    <a:bodyPr/>
                    <a:lstStyle/>
                    <a:p>
                      <a:pPr marL="0" marR="0" lvl="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الهدف</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2814458">
                <a:tc>
                  <a:txBody>
                    <a:bodyPr/>
                    <a:lstStyle/>
                    <a:p>
                      <a:pPr marL="182563" indent="-182563" algn="r" rtl="1">
                        <a:lnSpc>
                          <a:spcPts val="2800"/>
                        </a:lnSpc>
                        <a:spcBef>
                          <a:spcPts val="600"/>
                        </a:spcBef>
                        <a:spcAft>
                          <a:spcPts val="0"/>
                        </a:spcAft>
                        <a:buFont typeface="Arial" pitchFamily="34" charset="0"/>
                        <a:buChar char="•"/>
                      </a:pPr>
                      <a:r>
                        <a:rPr lang="ar-MA" sz="2800" b="1" baseline="0" dirty="0" smtClean="0">
                          <a:latin typeface="Arabic Typesetting" pitchFamily="66" charset="-78"/>
                          <a:cs typeface="Arabic Typesetting" pitchFamily="66" charset="-78"/>
                        </a:rPr>
                        <a:t>إدماج مضامين حول اكتشاف المهن في السنتين الأخيرتين من التعليم الابتدائي؛</a:t>
                      </a:r>
                    </a:p>
                    <a:p>
                      <a:pPr marL="182563" indent="-182563" algn="r" rtl="1">
                        <a:lnSpc>
                          <a:spcPts val="2800"/>
                        </a:lnSpc>
                        <a:spcBef>
                          <a:spcPts val="600"/>
                        </a:spcBef>
                        <a:spcAft>
                          <a:spcPts val="0"/>
                        </a:spcAft>
                        <a:buFont typeface="Arial" pitchFamily="34" charset="0"/>
                        <a:buChar char="•"/>
                      </a:pPr>
                      <a:r>
                        <a:rPr lang="ar-MA" sz="2800" b="1" baseline="0" dirty="0" smtClean="0">
                          <a:latin typeface="Arabic Typesetting" pitchFamily="66" charset="-78"/>
                          <a:cs typeface="Arabic Typesetting" pitchFamily="66" charset="-78"/>
                        </a:rPr>
                        <a:t>برمجة أنشطة تطبيقية مرتبطة بالمهن بإشراك المهنيين؛</a:t>
                      </a:r>
                    </a:p>
                    <a:p>
                      <a:pPr marL="182563" marR="0"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baseline="0" dirty="0" smtClean="0">
                          <a:latin typeface="Arabic Typesetting" pitchFamily="66" charset="-78"/>
                          <a:cs typeface="Arabic Typesetting" pitchFamily="66" charset="-78"/>
                        </a:rPr>
                        <a:t>تنظيم زيارات استكشافية للمهن لفائدة التلميذات والتلاميذ؛</a:t>
                      </a:r>
                    </a:p>
                    <a:p>
                      <a:pPr marL="182563" indent="-182563" algn="r" rtl="1">
                        <a:lnSpc>
                          <a:spcPts val="2800"/>
                        </a:lnSpc>
                        <a:spcBef>
                          <a:spcPts val="600"/>
                        </a:spcBef>
                        <a:spcAft>
                          <a:spcPts val="0"/>
                        </a:spcAft>
                        <a:buFont typeface="Arial" pitchFamily="34" charset="0"/>
                        <a:buChar char="•"/>
                      </a:pPr>
                      <a:r>
                        <a:rPr lang="ar-MA" sz="2800" b="1" baseline="0" dirty="0" smtClean="0">
                          <a:latin typeface="Arabic Typesetting" pitchFamily="66" charset="-78"/>
                          <a:cs typeface="Arabic Typesetting" pitchFamily="66" charset="-78"/>
                        </a:rPr>
                        <a:t>تنظيم </a:t>
                      </a:r>
                      <a:r>
                        <a:rPr lang="ar-MA" sz="2800" b="1" baseline="0" dirty="0" err="1" smtClean="0">
                          <a:latin typeface="Arabic Typesetting" pitchFamily="66" charset="-78"/>
                          <a:cs typeface="Arabic Typesetting" pitchFamily="66" charset="-78"/>
                        </a:rPr>
                        <a:t>تداريب</a:t>
                      </a:r>
                      <a:r>
                        <a:rPr lang="ar-MA" sz="2800" b="1" baseline="0" dirty="0" smtClean="0">
                          <a:latin typeface="Arabic Typesetting" pitchFamily="66" charset="-78"/>
                          <a:cs typeface="Arabic Typesetting" pitchFamily="66" charset="-78"/>
                        </a:rPr>
                        <a:t> تكوينية لفائدة المدرسين لتمكينهم من تدريس هذه المضامين الجديدة؛</a:t>
                      </a:r>
                    </a:p>
                    <a:p>
                      <a:pPr marL="182563" marR="0"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baseline="0" dirty="0" smtClean="0">
                          <a:latin typeface="Arabic Typesetting" pitchFamily="66" charset="-78"/>
                          <a:cs typeface="Arabic Typesetting" pitchFamily="66" charset="-78"/>
                        </a:rPr>
                        <a:t>تمكين المؤسسات التعليمية من العدة البيداغوجية </a:t>
                      </a:r>
                      <a:r>
                        <a:rPr lang="ar-MA" sz="2800" b="1" baseline="0" dirty="0" err="1" smtClean="0">
                          <a:latin typeface="Arabic Typesetting" pitchFamily="66" charset="-78"/>
                          <a:cs typeface="Arabic Typesetting" pitchFamily="66" charset="-78"/>
                        </a:rPr>
                        <a:t>والديداكتيكية</a:t>
                      </a:r>
                      <a:r>
                        <a:rPr lang="ar-MA" sz="2800" b="1" baseline="0" dirty="0" smtClean="0">
                          <a:latin typeface="Arabic Typesetting" pitchFamily="66" charset="-78"/>
                          <a:cs typeface="Arabic Typesetting" pitchFamily="66" charset="-78"/>
                        </a:rPr>
                        <a:t> اللازمة؛</a:t>
                      </a:r>
                    </a:p>
                    <a:p>
                      <a:pPr marL="182563" indent="-182563" algn="r" rtl="1">
                        <a:lnSpc>
                          <a:spcPts val="2800"/>
                        </a:lnSpc>
                        <a:spcBef>
                          <a:spcPts val="600"/>
                        </a:spcBef>
                        <a:spcAft>
                          <a:spcPts val="0"/>
                        </a:spcAft>
                        <a:buFont typeface="Arial" pitchFamily="34" charset="0"/>
                        <a:buChar char="•"/>
                      </a:pPr>
                      <a:r>
                        <a:rPr lang="ar-MA" sz="2800" b="1" baseline="0" dirty="0" smtClean="0">
                          <a:latin typeface="Arabic Typesetting" pitchFamily="66" charset="-78"/>
                          <a:cs typeface="Arabic Typesetting" pitchFamily="66" charset="-78"/>
                        </a:rPr>
                        <a:t>إدخال التعديلات اللازمة على التكوين الأساس لإعداد أساتذة التعليم الابتدائي لتدريس هذه الأنشطة الجديدة.</a:t>
                      </a: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النتائج المنتظرة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1208931">
                <a:tc>
                  <a:txBody>
                    <a:bodyPr/>
                    <a:lstStyle/>
                    <a:p>
                      <a:pPr marL="182563" indent="-182563" algn="r" rtl="1">
                        <a:lnSpc>
                          <a:spcPts val="2800"/>
                        </a:lnSpc>
                        <a:spcBef>
                          <a:spcPts val="600"/>
                        </a:spcBef>
                        <a:spcAft>
                          <a:spcPts val="0"/>
                        </a:spcAft>
                        <a:buFont typeface="Arial" pitchFamily="34" charset="0"/>
                        <a:buChar char="•"/>
                      </a:pPr>
                      <a:r>
                        <a:rPr lang="ar-MA" sz="2800" b="1" baseline="0" dirty="0" smtClean="0">
                          <a:latin typeface="Arabic Typesetting" pitchFamily="66" charset="-78"/>
                          <a:cs typeface="Arabic Typesetting" pitchFamily="66" charset="-78"/>
                        </a:rPr>
                        <a:t>2015-2014 : إعداد المرحلة التجريبية؛</a:t>
                      </a:r>
                      <a:endParaRPr lang="fr-FR" sz="2800" b="1" baseline="0" dirty="0" smtClean="0">
                        <a:latin typeface="Arabic Typesetting" pitchFamily="66" charset="-78"/>
                        <a:cs typeface="Arabic Typesetting" pitchFamily="66" charset="-78"/>
                      </a:endParaRP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2016-2015 : انطلاق المشروع.</a:t>
                      </a:r>
                      <a:endParaRPr lang="fr-FR" sz="2800" b="1" kern="1200" baseline="0" dirty="0" smtClean="0">
                        <a:solidFill>
                          <a:schemeClr val="tx1"/>
                        </a:solidFill>
                        <a:latin typeface="Arabic Typesetting" pitchFamily="66" charset="-78"/>
                        <a:ea typeface="+mn-ea"/>
                        <a:cs typeface="Arabic Typesetting" pitchFamily="66" charset="-78"/>
                      </a:endParaRP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المحطات الأساسية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bl>
          </a:graphicData>
        </a:graphic>
      </p:graphicFrame>
      <p:sp>
        <p:nvSpPr>
          <p:cNvPr id="6" name="Rectangle 5"/>
          <p:cNvSpPr/>
          <p:nvPr/>
        </p:nvSpPr>
        <p:spPr>
          <a:xfrm>
            <a:off x="619125" y="-30412"/>
            <a:ext cx="8515350" cy="830997"/>
          </a:xfrm>
          <a:prstGeom prst="rect">
            <a:avLst/>
          </a:prstGeom>
        </p:spPr>
        <p:txBody>
          <a:bodyPr wrap="square">
            <a:spAutoFit/>
          </a:bodyPr>
          <a:lstStyle/>
          <a:p>
            <a:pPr marL="342900" indent="-342900" algn="ctr"/>
            <a:r>
              <a:rPr lang="ar-MA" sz="4800" b="1" dirty="0">
                <a:solidFill>
                  <a:schemeClr val="bg1"/>
                </a:solidFill>
                <a:latin typeface="Arabic Typesetting" pitchFamily="66" charset="-78"/>
                <a:cs typeface="Arabic Typesetting" pitchFamily="66" charset="-78"/>
              </a:rPr>
              <a:t>دمج التعليم العام والتكوين المهني </a:t>
            </a:r>
          </a:p>
        </p:txBody>
      </p:sp>
      <p:pic>
        <p:nvPicPr>
          <p:cNvPr id="5" name="Image 4"/>
          <p:cNvPicPr>
            <a:picLocks noChangeAspect="1"/>
          </p:cNvPicPr>
          <p:nvPr/>
        </p:nvPicPr>
        <p:blipFill>
          <a:blip r:embed="rId2" cstate="print"/>
          <a:stretch>
            <a:fillRect/>
          </a:stretch>
        </p:blipFill>
        <p:spPr>
          <a:xfrm>
            <a:off x="84084" y="6388281"/>
            <a:ext cx="9790386" cy="296297"/>
          </a:xfrm>
          <a:prstGeom prst="rect">
            <a:avLst/>
          </a:prstGeom>
        </p:spPr>
      </p:pic>
    </p:spTree>
    <p:extLst>
      <p:ext uri="{BB962C8B-B14F-4D97-AF65-F5344CB8AC3E}">
        <p14:creationId xmlns="" xmlns:p14="http://schemas.microsoft.com/office/powerpoint/2010/main" val="17170477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Espace réservé du texte 3"/>
          <p:cNvSpPr txBox="1">
            <a:spLocks/>
          </p:cNvSpPr>
          <p:nvPr/>
        </p:nvSpPr>
        <p:spPr>
          <a:xfrm>
            <a:off x="1" y="0"/>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pPr marL="342900" indent="-342900"/>
            <a:r>
              <a:rPr lang="ar-MA" sz="4800" dirty="0">
                <a:latin typeface="Arabic Typesetting" pitchFamily="66" charset="-78"/>
                <a:cs typeface="Arabic Typesetting" pitchFamily="66" charset="-78"/>
              </a:rPr>
              <a:t>دمج التعليم العام والتكوين المهني </a:t>
            </a:r>
          </a:p>
        </p:txBody>
      </p:sp>
      <p:graphicFrame>
        <p:nvGraphicFramePr>
          <p:cNvPr id="7" name="Tableau 6"/>
          <p:cNvGraphicFramePr>
            <a:graphicFrameLocks noGrp="1"/>
          </p:cNvGraphicFramePr>
          <p:nvPr>
            <p:extLst>
              <p:ext uri="{D42A27DB-BD31-4B8C-83A1-F6EECF244321}">
                <p14:modId xmlns="" xmlns:p14="http://schemas.microsoft.com/office/powerpoint/2010/main" val="2336213381"/>
              </p:ext>
            </p:extLst>
          </p:nvPr>
        </p:nvGraphicFramePr>
        <p:xfrm>
          <a:off x="106326" y="802311"/>
          <a:ext cx="9707525" cy="5659164"/>
        </p:xfrm>
        <a:graphic>
          <a:graphicData uri="http://schemas.openxmlformats.org/drawingml/2006/table">
            <a:tbl>
              <a:tblPr firstRow="1" bandRow="1">
                <a:tableStyleId>{69012ECD-51FC-41F1-AA8D-1B2483CD663E}</a:tableStyleId>
              </a:tblPr>
              <a:tblGrid>
                <a:gridCol w="8463516"/>
                <a:gridCol w="1244009"/>
              </a:tblGrid>
              <a:tr h="456953">
                <a:tc>
                  <a:txBody>
                    <a:bodyPr/>
                    <a:lstStyle/>
                    <a:p>
                      <a:pPr marL="182563" lvl="1" indent="-182563" algn="r" defTabSz="1031626" rtl="1" eaLnBrk="1" latinLnBrk="0" hangingPunct="1">
                        <a:lnSpc>
                          <a:spcPts val="2800"/>
                        </a:lnSpc>
                        <a:spcBef>
                          <a:spcPts val="600"/>
                        </a:spcBef>
                        <a:spcAft>
                          <a:spcPts val="0"/>
                        </a:spcAft>
                        <a:buFont typeface="Arial" pitchFamily="34" charset="0"/>
                        <a:buNone/>
                      </a:pPr>
                      <a:r>
                        <a:rPr lang="ar-MA" sz="3600" b="1" i="0" kern="1200" dirty="0" smtClean="0">
                          <a:solidFill>
                            <a:schemeClr val="bg1"/>
                          </a:solidFill>
                          <a:effectLst>
                            <a:outerShdw blurRad="38100" dist="38100" dir="2700000" algn="tl">
                              <a:srgbClr val="000000">
                                <a:alpha val="43137"/>
                              </a:srgbClr>
                            </a:outerShdw>
                          </a:effectLst>
                          <a:latin typeface="Arabic Typesetting" pitchFamily="66" charset="-78"/>
                          <a:ea typeface="+mn-ea"/>
                          <a:cs typeface="Arabic Typesetting" pitchFamily="66" charset="-78"/>
                        </a:rPr>
                        <a:t>المسار المهني بالثانوي الإعدادي</a:t>
                      </a:r>
                      <a:endParaRPr lang="fr-FR" sz="3600" b="1" i="0" kern="1200" dirty="0">
                        <a:solidFill>
                          <a:schemeClr val="bg1"/>
                        </a:solidFill>
                        <a:effectLst>
                          <a:outerShdw blurRad="38100" dist="38100" dir="2700000" algn="tl">
                            <a:srgbClr val="000000">
                              <a:alpha val="43137"/>
                            </a:srgbClr>
                          </a:outerShdw>
                        </a:effectLst>
                        <a:latin typeface="Arabic Typesetting" pitchFamily="66" charset="-78"/>
                        <a:ea typeface="+mn-ea"/>
                        <a:cs typeface="Arabic Typesetting" pitchFamily="66" charset="-78"/>
                      </a:endParaRPr>
                    </a:p>
                  </a:txBody>
                  <a:tcPr anchor="ct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3600" b="1" dirty="0" smtClean="0">
                          <a:latin typeface="Arabic Typesetting" pitchFamily="66" charset="-78"/>
                          <a:cs typeface="Arabic Typesetting" pitchFamily="66" charset="-78"/>
                        </a:rPr>
                        <a:t>التدبير</a:t>
                      </a:r>
                      <a:endParaRPr lang="fr-FR" sz="3600" b="1" dirty="0">
                        <a:latin typeface="Arabic Typesetting" pitchFamily="66" charset="-78"/>
                        <a:cs typeface="Arabic Typesetting" pitchFamily="66" charset="-78"/>
                      </a:endParaRPr>
                    </a:p>
                  </a:txBody>
                  <a:tcPr/>
                </a:tc>
              </a:tr>
              <a:tr h="428832">
                <a:tc>
                  <a:txBody>
                    <a:bodyPr/>
                    <a:lstStyle/>
                    <a:p>
                      <a:pPr marL="182563" lvl="1" indent="-182563" algn="r" defTabSz="1031626" rtl="1" eaLnBrk="1" latinLnBrk="0" hangingPunct="1">
                        <a:lnSpc>
                          <a:spcPts val="2400"/>
                        </a:lnSpc>
                        <a:spcBef>
                          <a:spcPts val="0"/>
                        </a:spcBef>
                        <a:spcAft>
                          <a:spcPts val="0"/>
                        </a:spcAft>
                        <a:buFont typeface="Arial" pitchFamily="34" charset="0"/>
                        <a:buChar char="•"/>
                      </a:pPr>
                      <a:r>
                        <a:rPr lang="ar-MA" sz="2800" b="1" kern="1200" dirty="0" smtClean="0">
                          <a:latin typeface="Arabic Typesetting" pitchFamily="66" charset="-78"/>
                          <a:cs typeface="Arabic Typesetting" pitchFamily="66" charset="-78"/>
                        </a:rPr>
                        <a:t>إحداث</a:t>
                      </a:r>
                      <a:r>
                        <a:rPr lang="ar-MA" sz="2800" b="1" kern="1200" baseline="0" dirty="0" smtClean="0">
                          <a:latin typeface="Arabic Typesetting" pitchFamily="66" charset="-78"/>
                          <a:cs typeface="Arabic Typesetting" pitchFamily="66" charset="-78"/>
                        </a:rPr>
                        <a:t> مسار مهني جديد بالثانوي الإعدادي</a:t>
                      </a:r>
                      <a:endParaRPr lang="ar-MA" sz="2800" b="1" kern="1200" dirty="0" smtClean="0">
                        <a:latin typeface="Arabic Typesetting" pitchFamily="66" charset="-78"/>
                        <a:cs typeface="Arabic Typesetting" pitchFamily="66" charset="-78"/>
                      </a:endParaRPr>
                    </a:p>
                  </a:txBody>
                  <a:tcPr/>
                </a:tc>
                <a:tc>
                  <a:txBody>
                    <a:bodyPr/>
                    <a:lstStyle/>
                    <a:p>
                      <a:pPr marL="0" marR="0" lvl="0" indent="0" algn="r" defTabSz="1031626" rtl="0" eaLnBrk="1" fontAlgn="auto" latinLnBrk="0" hangingPunct="1">
                        <a:lnSpc>
                          <a:spcPts val="2300"/>
                        </a:lnSpc>
                        <a:spcBef>
                          <a:spcPts val="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الهدف</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2617427">
                <a:tc>
                  <a:txBody>
                    <a:bodyPr/>
                    <a:lstStyle/>
                    <a:p>
                      <a:pPr marL="182563" indent="-182563" algn="r" rtl="1">
                        <a:lnSpc>
                          <a:spcPts val="2400"/>
                        </a:lnSpc>
                        <a:spcBef>
                          <a:spcPts val="0"/>
                        </a:spcBef>
                        <a:spcAft>
                          <a:spcPts val="0"/>
                        </a:spcAft>
                        <a:buFont typeface="Arial" pitchFamily="34" charset="0"/>
                        <a:buChar char="•"/>
                      </a:pPr>
                      <a:r>
                        <a:rPr lang="ar-MA" sz="2800" b="1" kern="1200" dirty="0" smtClean="0">
                          <a:effectLst/>
                          <a:latin typeface="Arabic Typesetting" pitchFamily="66" charset="-78"/>
                          <a:cs typeface="Arabic Typesetting" pitchFamily="66" charset="-78"/>
                        </a:rPr>
                        <a:t>إرساء سلك من ثلاث سنوات في الإعدادي يرتكز على</a:t>
                      </a:r>
                      <a:r>
                        <a:rPr lang="ar-MA" sz="2800" b="1" kern="1200" baseline="0" dirty="0" smtClean="0">
                          <a:effectLst/>
                          <a:latin typeface="Arabic Typesetting" pitchFamily="66" charset="-78"/>
                          <a:cs typeface="Arabic Typesetting" pitchFamily="66" charset="-78"/>
                        </a:rPr>
                        <a:t> التكوين المزدوج </a:t>
                      </a:r>
                      <a:r>
                        <a:rPr lang="ar-MA" sz="2800" b="1" kern="1200" dirty="0" smtClean="0">
                          <a:effectLst/>
                          <a:latin typeface="Arabic Typesetting" pitchFamily="66" charset="-78"/>
                          <a:cs typeface="Arabic Typesetting" pitchFamily="66" charset="-78"/>
                        </a:rPr>
                        <a:t>(التعليم العام والتكوين المهني) </a:t>
                      </a:r>
                    </a:p>
                    <a:p>
                      <a:pPr marL="0" indent="0" algn="r" rtl="1">
                        <a:lnSpc>
                          <a:spcPts val="2400"/>
                        </a:lnSpc>
                        <a:spcBef>
                          <a:spcPts val="0"/>
                        </a:spcBef>
                        <a:spcAft>
                          <a:spcPts val="0"/>
                        </a:spcAft>
                        <a:buFont typeface="Arial" pitchFamily="34" charset="0"/>
                        <a:buNone/>
                      </a:pPr>
                      <a:r>
                        <a:rPr lang="ar-MA" sz="2800" b="1" kern="1200" dirty="0" smtClean="0">
                          <a:effectLst/>
                          <a:latin typeface="Arabic Typesetting" pitchFamily="66" charset="-78"/>
                          <a:cs typeface="Arabic Typesetting" pitchFamily="66" charset="-78"/>
                        </a:rPr>
                        <a:t>  يمكن</a:t>
                      </a:r>
                      <a:r>
                        <a:rPr lang="ar-MA" sz="2800" b="1" kern="1200" baseline="0" dirty="0" smtClean="0">
                          <a:effectLst/>
                          <a:latin typeface="Arabic Typesetting" pitchFamily="66" charset="-78"/>
                          <a:cs typeface="Arabic Typesetting" pitchFamily="66" charset="-78"/>
                        </a:rPr>
                        <a:t> </a:t>
                      </a:r>
                      <a:r>
                        <a:rPr lang="ar-MA" sz="2800" b="1" kern="1200" dirty="0" smtClean="0">
                          <a:effectLst/>
                          <a:latin typeface="Arabic Typesetting" pitchFamily="66" charset="-78"/>
                          <a:cs typeface="Arabic Typesetting" pitchFamily="66" charset="-78"/>
                        </a:rPr>
                        <a:t>من</a:t>
                      </a:r>
                      <a:r>
                        <a:rPr lang="ar-MA" sz="2800" b="1" kern="1200" baseline="0" dirty="0" smtClean="0">
                          <a:effectLst/>
                          <a:latin typeface="Arabic Typesetting" pitchFamily="66" charset="-78"/>
                          <a:cs typeface="Arabic Typesetting" pitchFamily="66" charset="-78"/>
                        </a:rPr>
                        <a:t>:</a:t>
                      </a:r>
                    </a:p>
                    <a:p>
                      <a:pPr marL="714375" indent="-174625" algn="r" rtl="1">
                        <a:lnSpc>
                          <a:spcPts val="2400"/>
                        </a:lnSpc>
                        <a:spcBef>
                          <a:spcPts val="0"/>
                        </a:spcBef>
                        <a:spcAft>
                          <a:spcPts val="0"/>
                        </a:spcAft>
                        <a:buFont typeface="Arabic Typesetting" panose="03020402040406030203" pitchFamily="66" charset="-78"/>
                        <a:buChar char="-"/>
                      </a:pPr>
                      <a:r>
                        <a:rPr lang="ar-MA" sz="2400" b="1" kern="1200" baseline="0" dirty="0" smtClean="0">
                          <a:effectLst/>
                          <a:latin typeface="Arabic Typesetting" pitchFamily="66" charset="-78"/>
                          <a:cs typeface="Arabic Typesetting" pitchFamily="66" charset="-78"/>
                        </a:rPr>
                        <a:t>ولوج </a:t>
                      </a:r>
                      <a:r>
                        <a:rPr lang="ar-MA" sz="2400" b="1" kern="1200" dirty="0" smtClean="0">
                          <a:effectLst/>
                          <a:latin typeface="Arabic Typesetting" pitchFamily="66" charset="-78"/>
                          <a:cs typeface="Arabic Typesetting" pitchFamily="66" charset="-78"/>
                        </a:rPr>
                        <a:t>السلك الثانوي التأهيلي (الباكالوريا المهنية)؛</a:t>
                      </a:r>
                    </a:p>
                    <a:p>
                      <a:pPr marL="714375" indent="-174625" algn="r" rtl="1">
                        <a:lnSpc>
                          <a:spcPts val="2400"/>
                        </a:lnSpc>
                        <a:spcBef>
                          <a:spcPts val="0"/>
                        </a:spcBef>
                        <a:spcAft>
                          <a:spcPts val="0"/>
                        </a:spcAft>
                        <a:buFont typeface="Arabic Typesetting" panose="03020402040406030203" pitchFamily="66" charset="-78"/>
                        <a:buChar char="-"/>
                      </a:pPr>
                      <a:r>
                        <a:rPr lang="ar-MA" sz="2400" b="1" kern="1200" dirty="0" smtClean="0">
                          <a:effectLst/>
                          <a:latin typeface="Arabic Typesetting" pitchFamily="66" charset="-78"/>
                          <a:cs typeface="Arabic Typesetting" pitchFamily="66" charset="-78"/>
                        </a:rPr>
                        <a:t>أو ولوج التكوين المهني؛ </a:t>
                      </a:r>
                    </a:p>
                    <a:p>
                      <a:pPr marL="714375" indent="-174625" algn="r" rtl="1">
                        <a:lnSpc>
                          <a:spcPts val="2400"/>
                        </a:lnSpc>
                        <a:spcBef>
                          <a:spcPts val="0"/>
                        </a:spcBef>
                        <a:spcAft>
                          <a:spcPts val="0"/>
                        </a:spcAft>
                        <a:buFont typeface="Arabic Typesetting" panose="03020402040406030203" pitchFamily="66" charset="-78"/>
                        <a:buChar char="-"/>
                      </a:pPr>
                      <a:r>
                        <a:rPr lang="ar-MA" sz="2400" b="1" kern="1200" dirty="0" smtClean="0">
                          <a:effectLst/>
                          <a:latin typeface="Arabic Typesetting" pitchFamily="66" charset="-78"/>
                          <a:cs typeface="Arabic Typesetting" pitchFamily="66" charset="-78"/>
                        </a:rPr>
                        <a:t>أو ولوج</a:t>
                      </a:r>
                      <a:r>
                        <a:rPr lang="ar-MA" sz="2400" b="1" kern="1200" baseline="0" dirty="0" smtClean="0">
                          <a:effectLst/>
                          <a:latin typeface="Arabic Typesetting" pitchFamily="66" charset="-78"/>
                          <a:cs typeface="Arabic Typesetting" pitchFamily="66" charset="-78"/>
                        </a:rPr>
                        <a:t> </a:t>
                      </a:r>
                      <a:r>
                        <a:rPr lang="ar-MA" sz="2400" b="1" kern="1200" dirty="0" smtClean="0">
                          <a:effectLst/>
                          <a:latin typeface="Arabic Typesetting" pitchFamily="66" charset="-78"/>
                          <a:cs typeface="Arabic Typesetting" pitchFamily="66" charset="-78"/>
                        </a:rPr>
                        <a:t>سوق الشغل بعد التدريب لمدة سنة واحدة لإعداد شهادة الدراسات</a:t>
                      </a:r>
                      <a:r>
                        <a:rPr lang="ar-MA" sz="2400" b="1" kern="1200" baseline="0" dirty="0" smtClean="0">
                          <a:effectLst/>
                          <a:latin typeface="Arabic Typesetting" pitchFamily="66" charset="-78"/>
                          <a:cs typeface="Arabic Typesetting" pitchFamily="66" charset="-78"/>
                        </a:rPr>
                        <a:t> المهنية.</a:t>
                      </a:r>
                      <a:endParaRPr lang="ar-MA" sz="2800" b="1" kern="1200" baseline="0" dirty="0" smtClean="0">
                        <a:effectLst/>
                        <a:latin typeface="Arabic Typesetting" pitchFamily="66" charset="-78"/>
                        <a:cs typeface="Arabic Typesetting" pitchFamily="66" charset="-78"/>
                      </a:endParaRPr>
                    </a:p>
                    <a:p>
                      <a:pPr marL="182563" marR="0" indent="-182563"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800" b="1" kern="1200" dirty="0" smtClean="0">
                          <a:effectLst/>
                          <a:latin typeface="Arabic Typesetting" pitchFamily="66" charset="-78"/>
                          <a:cs typeface="Arabic Typesetting" pitchFamily="66" charset="-78"/>
                        </a:rPr>
                        <a:t>الدمج بين التكوين المهني والتعليم المدرسي لفتح آفاق</a:t>
                      </a:r>
                      <a:r>
                        <a:rPr lang="ar-MA" sz="2800" b="1" kern="1200" baseline="0" dirty="0" smtClean="0">
                          <a:effectLst/>
                          <a:latin typeface="Arabic Typesetting" pitchFamily="66" charset="-78"/>
                          <a:cs typeface="Arabic Typesetting" pitchFamily="66" charset="-78"/>
                        </a:rPr>
                        <a:t> جديدة في وجه التلاميذ ذوي </a:t>
                      </a:r>
                      <a:r>
                        <a:rPr lang="ar-MA" sz="2800" b="1" kern="1200" baseline="0" dirty="0" err="1" smtClean="0">
                          <a:effectLst/>
                          <a:latin typeface="Arabic Typesetting" pitchFamily="66" charset="-78"/>
                          <a:cs typeface="Arabic Typesetting" pitchFamily="66" charset="-78"/>
                        </a:rPr>
                        <a:t>الميولات</a:t>
                      </a:r>
                      <a:r>
                        <a:rPr lang="ar-MA" sz="2800" b="1" kern="1200" baseline="0" dirty="0" smtClean="0">
                          <a:effectLst/>
                          <a:latin typeface="Arabic Typesetting" pitchFamily="66" charset="-78"/>
                          <a:cs typeface="Arabic Typesetting" pitchFamily="66" charset="-78"/>
                        </a:rPr>
                        <a:t> المهنية والتطبيقية</a:t>
                      </a:r>
                      <a:endParaRPr lang="fr-FR" sz="2800" b="1" baseline="0" dirty="0" smtClean="0">
                        <a:latin typeface="Arabic Typesetting" pitchFamily="66" charset="-78"/>
                        <a:cs typeface="Arabic Typesetting" pitchFamily="66" charset="-78"/>
                      </a:endParaRPr>
                    </a:p>
                    <a:p>
                      <a:pPr marL="182563" marR="0" indent="-182563"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800" b="1" baseline="0" dirty="0" smtClean="0">
                          <a:latin typeface="Arabic Typesetting" pitchFamily="66" charset="-78"/>
                          <a:cs typeface="Arabic Typesetting" pitchFamily="66" charset="-78"/>
                        </a:rPr>
                        <a:t>تقليص عدد التلاميذ المنقطعين عن الدراسة بالثانوي الإعدادي؛</a:t>
                      </a:r>
                    </a:p>
                    <a:p>
                      <a:pPr marL="182563" marR="0" indent="-182563"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800" b="1" dirty="0" smtClean="0">
                          <a:latin typeface="Arabic Typesetting" pitchFamily="66" charset="-78"/>
                          <a:cs typeface="Arabic Typesetting" pitchFamily="66" charset="-78"/>
                        </a:rPr>
                        <a:t>مواكبة</a:t>
                      </a:r>
                      <a:r>
                        <a:rPr lang="ar-MA" sz="2800" b="1" baseline="0" dirty="0" smtClean="0">
                          <a:latin typeface="Arabic Typesetting" pitchFamily="66" charset="-78"/>
                          <a:cs typeface="Arabic Typesetting" pitchFamily="66" charset="-78"/>
                        </a:rPr>
                        <a:t> التلاميذ المنقطعين عن الدراسة من أجل إدماجهم في المسار المهني بالثانوي الإعدادي.</a:t>
                      </a:r>
                    </a:p>
                  </a:txBody>
                  <a:tcPr/>
                </a:tc>
                <a:tc>
                  <a:txBody>
                    <a:bodyPr/>
                    <a:lstStyle/>
                    <a:p>
                      <a:pPr marL="0" marR="0" indent="0" algn="r" defTabSz="1031626" rtl="0" eaLnBrk="1" fontAlgn="auto" latinLnBrk="0" hangingPunct="1">
                        <a:lnSpc>
                          <a:spcPts val="2300"/>
                        </a:lnSpc>
                        <a:spcBef>
                          <a:spcPts val="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النتائج المنتظرة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1938739">
                <a:tc>
                  <a:txBody>
                    <a:bodyPr/>
                    <a:lstStyle/>
                    <a:p>
                      <a:pPr marL="182563" indent="-182563" algn="r" rtl="1">
                        <a:lnSpc>
                          <a:spcPts val="2400"/>
                        </a:lnSpc>
                        <a:spcBef>
                          <a:spcPts val="0"/>
                        </a:spcBef>
                        <a:spcAft>
                          <a:spcPts val="0"/>
                        </a:spcAft>
                        <a:buFont typeface="Arial" pitchFamily="34" charset="0"/>
                        <a:buChar char="•"/>
                      </a:pPr>
                      <a:r>
                        <a:rPr lang="ar-MA" sz="2800" b="1" baseline="0" dirty="0" smtClean="0">
                          <a:latin typeface="Arabic Typesetting" pitchFamily="66" charset="-78"/>
                          <a:cs typeface="Arabic Typesetting" pitchFamily="66" charset="-78"/>
                        </a:rPr>
                        <a:t>2015</a:t>
                      </a:r>
                      <a:r>
                        <a:rPr lang="ar-MA" sz="2800" b="1" baseline="0" dirty="0" smtClean="0">
                          <a:solidFill>
                            <a:schemeClr val="tx1"/>
                          </a:solidFill>
                          <a:latin typeface="Arabic Typesetting" pitchFamily="66" charset="-78"/>
                          <a:cs typeface="Arabic Typesetting" pitchFamily="66" charset="-78"/>
                        </a:rPr>
                        <a:t>-2014 : تحديد مجالات التكوين والمقاولات الشريكة، وتكوين شبكات الإعداديات ومؤسسات التكنولوجيا التطبيقية؛</a:t>
                      </a:r>
                    </a:p>
                    <a:p>
                      <a:pPr marL="182563" indent="-182563" algn="r" rtl="1">
                        <a:lnSpc>
                          <a:spcPts val="2400"/>
                        </a:lnSpc>
                        <a:spcBef>
                          <a:spcPts val="0"/>
                        </a:spcBef>
                        <a:spcAft>
                          <a:spcPts val="0"/>
                        </a:spcAft>
                        <a:buFont typeface="Arial" pitchFamily="34" charset="0"/>
                        <a:buChar char="•"/>
                      </a:pPr>
                      <a:r>
                        <a:rPr lang="ar-MA" sz="2800" b="1" baseline="0" dirty="0" smtClean="0">
                          <a:solidFill>
                            <a:schemeClr val="tx1"/>
                          </a:solidFill>
                          <a:latin typeface="Arabic Typesetting" pitchFamily="66" charset="-78"/>
                          <a:cs typeface="Arabic Typesetting" pitchFamily="66" charset="-78"/>
                        </a:rPr>
                        <a:t>2016-2015 : تحديد المجالات الاقتصادية ذات الأولوية والفاعلين والشركاء، والمسالك والمراكز، وتحضير العدة البيداغوجية والتكوين، وتنظيم الحملة التواصلية؛ </a:t>
                      </a:r>
                    </a:p>
                    <a:p>
                      <a:pPr marL="182563" indent="-182563" algn="r" rtl="1">
                        <a:lnSpc>
                          <a:spcPts val="2400"/>
                        </a:lnSpc>
                        <a:spcBef>
                          <a:spcPts val="0"/>
                        </a:spcBef>
                        <a:spcAft>
                          <a:spcPts val="0"/>
                        </a:spcAft>
                        <a:buFont typeface="Arial" pitchFamily="34" charset="0"/>
                        <a:buChar char="•"/>
                      </a:pPr>
                      <a:r>
                        <a:rPr lang="ar-MA" sz="2800" b="1" baseline="0" dirty="0" smtClean="0">
                          <a:solidFill>
                            <a:schemeClr val="tx1"/>
                          </a:solidFill>
                          <a:latin typeface="Arabic Typesetting" pitchFamily="66" charset="-78"/>
                          <a:cs typeface="Arabic Typesetting" pitchFamily="66" charset="-78"/>
                        </a:rPr>
                        <a:t>2017-2016 :</a:t>
                      </a:r>
                      <a:r>
                        <a:rPr lang="fr-FR" sz="2800" b="1" baseline="0" dirty="0" smtClean="0">
                          <a:solidFill>
                            <a:schemeClr val="tx1"/>
                          </a:solidFill>
                          <a:latin typeface="Arabic Typesetting" pitchFamily="66" charset="-78"/>
                          <a:cs typeface="Arabic Typesetting" pitchFamily="66" charset="-78"/>
                        </a:rPr>
                        <a:t> </a:t>
                      </a:r>
                      <a:r>
                        <a:rPr lang="ar-MA" sz="2800" b="1" baseline="0" dirty="0" smtClean="0">
                          <a:solidFill>
                            <a:schemeClr val="tx1"/>
                          </a:solidFill>
                          <a:latin typeface="Arabic Typesetting" pitchFamily="66" charset="-78"/>
                          <a:cs typeface="Arabic Typesetting" pitchFamily="66" charset="-78"/>
                        </a:rPr>
                        <a:t>انطلاق المرحلة التجريبية؛</a:t>
                      </a:r>
                      <a:endParaRPr lang="fr-FR" sz="2800" b="1" baseline="0" dirty="0" smtClean="0">
                        <a:solidFill>
                          <a:schemeClr val="tx1"/>
                        </a:solidFill>
                        <a:latin typeface="Arabic Typesetting" pitchFamily="66" charset="-78"/>
                        <a:cs typeface="Arabic Typesetting" pitchFamily="66" charset="-78"/>
                      </a:endParaRPr>
                    </a:p>
                    <a:p>
                      <a:pPr marL="182563" marR="0" indent="-182563"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800" b="1" baseline="0" dirty="0" smtClean="0">
                          <a:latin typeface="Arabic Typesetting" pitchFamily="66" charset="-78"/>
                          <a:cs typeface="Arabic Typesetting" pitchFamily="66" charset="-78"/>
                        </a:rPr>
                        <a:t>أفق سنة 2020 : استهداف 120.000 تلميذة وتلميذا.</a:t>
                      </a:r>
                    </a:p>
                  </a:txBody>
                  <a:tcPr/>
                </a:tc>
                <a:tc>
                  <a:txBody>
                    <a:bodyPr/>
                    <a:lstStyle/>
                    <a:p>
                      <a:pPr marL="0" marR="0" indent="0" algn="r" defTabSz="1031626" rtl="0" eaLnBrk="1" fontAlgn="auto" latinLnBrk="0" hangingPunct="1">
                        <a:lnSpc>
                          <a:spcPts val="2300"/>
                        </a:lnSpc>
                        <a:spcBef>
                          <a:spcPts val="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المحطات الأساسية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bl>
          </a:graphicData>
        </a:graphic>
      </p:graphicFrame>
      <p:pic>
        <p:nvPicPr>
          <p:cNvPr id="4" name="Image 3"/>
          <p:cNvPicPr>
            <a:picLocks noChangeAspect="1"/>
          </p:cNvPicPr>
          <p:nvPr/>
        </p:nvPicPr>
        <p:blipFill>
          <a:blip r:embed="rId2" cstate="print"/>
          <a:stretch>
            <a:fillRect/>
          </a:stretch>
        </p:blipFill>
        <p:spPr>
          <a:xfrm>
            <a:off x="84084" y="6346241"/>
            <a:ext cx="9790386" cy="296297"/>
          </a:xfrm>
          <a:prstGeom prst="rect">
            <a:avLst/>
          </a:prstGeom>
        </p:spPr>
      </p:pic>
    </p:spTree>
    <p:extLst>
      <p:ext uri="{BB962C8B-B14F-4D97-AF65-F5344CB8AC3E}">
        <p14:creationId xmlns="" xmlns:p14="http://schemas.microsoft.com/office/powerpoint/2010/main" val="317959872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Espace réservé du texte 3"/>
          <p:cNvSpPr txBox="1">
            <a:spLocks/>
          </p:cNvSpPr>
          <p:nvPr/>
        </p:nvSpPr>
        <p:spPr>
          <a:xfrm>
            <a:off x="1" y="0"/>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pPr marL="342900" indent="-342900"/>
            <a:r>
              <a:rPr lang="ar-MA" sz="4800" dirty="0">
                <a:latin typeface="Arabic Typesetting" pitchFamily="66" charset="-78"/>
                <a:cs typeface="Arabic Typesetting" pitchFamily="66" charset="-78"/>
              </a:rPr>
              <a:t>دمج التعليم العام والتكوين المهني </a:t>
            </a:r>
          </a:p>
        </p:txBody>
      </p:sp>
      <p:graphicFrame>
        <p:nvGraphicFramePr>
          <p:cNvPr id="7" name="Tableau 6"/>
          <p:cNvGraphicFramePr>
            <a:graphicFrameLocks noGrp="1"/>
          </p:cNvGraphicFramePr>
          <p:nvPr>
            <p:extLst>
              <p:ext uri="{D42A27DB-BD31-4B8C-83A1-F6EECF244321}">
                <p14:modId xmlns="" xmlns:p14="http://schemas.microsoft.com/office/powerpoint/2010/main" val="398569983"/>
              </p:ext>
            </p:extLst>
          </p:nvPr>
        </p:nvGraphicFramePr>
        <p:xfrm>
          <a:off x="223980" y="873125"/>
          <a:ext cx="9553433" cy="5412060"/>
        </p:xfrm>
        <a:graphic>
          <a:graphicData uri="http://schemas.openxmlformats.org/drawingml/2006/table">
            <a:tbl>
              <a:tblPr firstRow="1" bandRow="1">
                <a:tableStyleId>{69012ECD-51FC-41F1-AA8D-1B2483CD663E}</a:tableStyleId>
              </a:tblPr>
              <a:tblGrid>
                <a:gridCol w="8426774"/>
                <a:gridCol w="1126659"/>
              </a:tblGrid>
              <a:tr h="533700">
                <a:tc>
                  <a:txBody>
                    <a:bodyPr/>
                    <a:lstStyle/>
                    <a:p>
                      <a:pPr marL="182563" lvl="1" indent="-182563" algn="r" defTabSz="1031626" rtl="1" eaLnBrk="1" latinLnBrk="0" hangingPunct="1">
                        <a:lnSpc>
                          <a:spcPts val="3400"/>
                        </a:lnSpc>
                        <a:spcBef>
                          <a:spcPts val="600"/>
                        </a:spcBef>
                        <a:spcAft>
                          <a:spcPts val="0"/>
                        </a:spcAft>
                        <a:buFont typeface="Arial" pitchFamily="34" charset="0"/>
                        <a:buNone/>
                      </a:pPr>
                      <a:r>
                        <a:rPr lang="ar-MA" sz="3600" b="1" i="0" kern="1200" dirty="0" smtClean="0">
                          <a:solidFill>
                            <a:schemeClr val="bg1"/>
                          </a:solidFill>
                          <a:effectLst>
                            <a:outerShdw blurRad="38100" dist="38100" dir="2700000" algn="tl">
                              <a:srgbClr val="000000">
                                <a:alpha val="43137"/>
                              </a:srgbClr>
                            </a:outerShdw>
                          </a:effectLst>
                          <a:latin typeface="Arabic Typesetting" pitchFamily="66" charset="-78"/>
                          <a:ea typeface="+mn-ea"/>
                          <a:cs typeface="Arabic Typesetting" pitchFamily="66" charset="-78"/>
                        </a:rPr>
                        <a:t>البكالوريا المهنية</a:t>
                      </a:r>
                      <a:endParaRPr lang="fr-FR" sz="3600" b="1" i="0" kern="1200" dirty="0">
                        <a:solidFill>
                          <a:schemeClr val="bg1"/>
                        </a:solidFill>
                        <a:effectLst>
                          <a:outerShdw blurRad="38100" dist="38100" dir="2700000" algn="tl">
                            <a:srgbClr val="000000">
                              <a:alpha val="43137"/>
                            </a:srgbClr>
                          </a:outerShdw>
                        </a:effectLst>
                        <a:latin typeface="Arabic Typesetting" pitchFamily="66" charset="-78"/>
                        <a:ea typeface="+mn-ea"/>
                        <a:cs typeface="Arabic Typesetting" pitchFamily="66" charset="-78"/>
                      </a:endParaRPr>
                    </a:p>
                  </a:txBody>
                  <a:tcPr anchor="b"/>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3600" b="1" dirty="0" smtClean="0">
                          <a:latin typeface="Arabic Typesetting" pitchFamily="66" charset="-78"/>
                          <a:cs typeface="Arabic Typesetting" pitchFamily="66" charset="-78"/>
                        </a:rPr>
                        <a:t>التدبير</a:t>
                      </a:r>
                      <a:endParaRPr lang="fr-FR" sz="3600" b="1" dirty="0">
                        <a:latin typeface="Arabic Typesetting" pitchFamily="66" charset="-78"/>
                        <a:cs typeface="Arabic Typesetting" pitchFamily="66" charset="-78"/>
                      </a:endParaRPr>
                    </a:p>
                  </a:txBody>
                  <a:tcPr anchor="ctr"/>
                </a:tc>
              </a:tr>
              <a:tr h="449044">
                <a:tc>
                  <a:txBody>
                    <a:bodyPr/>
                    <a:lstStyle/>
                    <a:p>
                      <a:pPr marL="182563" lvl="1" indent="-182563" algn="r" defTabSz="1031626" rtl="1" eaLnBrk="1" latinLnBrk="0" hangingPunct="1">
                        <a:lnSpc>
                          <a:spcPts val="2800"/>
                        </a:lnSpc>
                        <a:spcBef>
                          <a:spcPts val="0"/>
                        </a:spcBef>
                        <a:spcAft>
                          <a:spcPts val="0"/>
                        </a:spcAft>
                        <a:buFont typeface="Arial" pitchFamily="34" charset="0"/>
                        <a:buChar char="•"/>
                      </a:pPr>
                      <a:r>
                        <a:rPr lang="ar-MA" sz="2800" b="1" kern="1200" dirty="0" smtClean="0">
                          <a:latin typeface="Arabic Typesetting" pitchFamily="66" charset="-78"/>
                          <a:cs typeface="Arabic Typesetting" pitchFamily="66" charset="-78"/>
                        </a:rPr>
                        <a:t>خلق عرض تكويني على مستوى الثانوي التأهيلي يهيئ</a:t>
                      </a:r>
                      <a:r>
                        <a:rPr lang="ar-MA" sz="2800" b="1" kern="1200" baseline="0" dirty="0" smtClean="0">
                          <a:latin typeface="Arabic Typesetting" pitchFamily="66" charset="-78"/>
                          <a:cs typeface="Arabic Typesetting" pitchFamily="66" charset="-78"/>
                        </a:rPr>
                        <a:t> للمهن المطلوبة في سوق الشغل.</a:t>
                      </a:r>
                      <a:endParaRPr lang="ar-MA" sz="2800" b="1" kern="1200" dirty="0" smtClean="0">
                        <a:solidFill>
                          <a:schemeClr val="tx1"/>
                        </a:solidFill>
                        <a:latin typeface="Arabic Typesetting" pitchFamily="66" charset="-78"/>
                        <a:ea typeface="+mn-ea"/>
                        <a:cs typeface="Arabic Typesetting" pitchFamily="66" charset="-78"/>
                      </a:endParaRPr>
                    </a:p>
                  </a:txBody>
                  <a:tcPr anchor="ctr"/>
                </a:tc>
                <a:tc>
                  <a:txBody>
                    <a:bodyPr/>
                    <a:lstStyle/>
                    <a:p>
                      <a:pPr marL="0" marR="0" lvl="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الهدف</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3120950">
                <a:tc>
                  <a:txBody>
                    <a:bodyPr/>
                    <a:lstStyle/>
                    <a:p>
                      <a:pPr marL="182563" marR="0" lvl="1" indent="-182563" algn="r" defTabSz="1031626" rtl="1" eaLnBrk="1" fontAlgn="auto" latinLnBrk="0" hangingPunct="1">
                        <a:lnSpc>
                          <a:spcPts val="2800"/>
                        </a:lnSpc>
                        <a:spcBef>
                          <a:spcPts val="0"/>
                        </a:spcBef>
                        <a:spcAft>
                          <a:spcPts val="0"/>
                        </a:spcAft>
                        <a:buClrTx/>
                        <a:buSzTx/>
                        <a:buFont typeface="Arial" pitchFamily="34" charset="0"/>
                        <a:buChar char="•"/>
                        <a:tabLst/>
                        <a:defRPr/>
                      </a:pPr>
                      <a:r>
                        <a:rPr lang="ar-MA" sz="2800" b="1" baseline="0" dirty="0" smtClean="0">
                          <a:latin typeface="Arabic Typesetting" pitchFamily="66" charset="-78"/>
                          <a:cs typeface="Arabic Typesetting" pitchFamily="66" charset="-78"/>
                        </a:rPr>
                        <a:t>تحضير برامج تكوينية تجمع بين التعليم العام والتكوين المهني والتطبيق الفعلي بالمقاولات؛</a:t>
                      </a:r>
                    </a:p>
                    <a:p>
                      <a:pPr marL="182563" marR="0" lvl="1" indent="-182563" algn="r" defTabSz="1031626" rtl="1" eaLnBrk="1" fontAlgn="auto" latinLnBrk="0" hangingPunct="1">
                        <a:lnSpc>
                          <a:spcPts val="2800"/>
                        </a:lnSpc>
                        <a:spcBef>
                          <a:spcPts val="0"/>
                        </a:spcBef>
                        <a:spcAft>
                          <a:spcPts val="0"/>
                        </a:spcAft>
                        <a:buClrTx/>
                        <a:buSzTx/>
                        <a:buFont typeface="Arial" pitchFamily="34" charset="0"/>
                        <a:buChar char="•"/>
                        <a:tabLst/>
                        <a:defRPr/>
                      </a:pPr>
                      <a:r>
                        <a:rPr lang="ar-MA" sz="2800" b="1" baseline="0" dirty="0" smtClean="0">
                          <a:latin typeface="Arabic Typesetting" pitchFamily="66" charset="-78"/>
                          <a:cs typeface="Arabic Typesetting" pitchFamily="66" charset="-78"/>
                        </a:rPr>
                        <a:t>خلق شعب </a:t>
                      </a:r>
                      <a:r>
                        <a:rPr lang="ar-MA" sz="2800" b="1" kern="1200" baseline="0" dirty="0" smtClean="0">
                          <a:solidFill>
                            <a:schemeClr val="tx1"/>
                          </a:solidFill>
                          <a:latin typeface="Arabic Typesetting" pitchFamily="66" charset="-78"/>
                          <a:ea typeface="+mn-ea"/>
                          <a:cs typeface="Arabic Typesetting" pitchFamily="66" charset="-78"/>
                        </a:rPr>
                        <a:t>البكالوريا المهنية </a:t>
                      </a:r>
                      <a:r>
                        <a:rPr lang="ar-MA" sz="2800" b="1" baseline="0" dirty="0" smtClean="0">
                          <a:latin typeface="Arabic Typesetting" pitchFamily="66" charset="-78"/>
                          <a:cs typeface="Arabic Typesetting" pitchFamily="66" charset="-78"/>
                        </a:rPr>
                        <a:t>عبر شراكة ثلاثية (بين الثانويات ومراكز التكوين المهني والمقاولات أو</a:t>
                      </a:r>
                      <a:r>
                        <a:rPr lang="fr-FR" sz="2800" b="1" baseline="0" dirty="0" smtClean="0">
                          <a:latin typeface="Arabic Typesetting" pitchFamily="66" charset="-78"/>
                          <a:cs typeface="Arabic Typesetting" pitchFamily="66" charset="-78"/>
                        </a:rPr>
                        <a:t> </a:t>
                      </a:r>
                      <a:r>
                        <a:rPr lang="ar-MA" sz="2800" b="1" baseline="0" dirty="0" smtClean="0">
                          <a:latin typeface="Arabic Typesetting" pitchFamily="66" charset="-78"/>
                          <a:cs typeface="Arabic Typesetting" pitchFamily="66" charset="-78"/>
                        </a:rPr>
                        <a:t>الفدراليات المهنية)؛</a:t>
                      </a:r>
                    </a:p>
                    <a:p>
                      <a:pPr marL="182563" marR="0" lvl="1" indent="-182563" algn="r" defTabSz="1031626" rtl="1" eaLnBrk="1" fontAlgn="auto" latinLnBrk="0" hangingPunct="1">
                        <a:lnSpc>
                          <a:spcPts val="2800"/>
                        </a:lnSpc>
                        <a:spcBef>
                          <a:spcPts val="0"/>
                        </a:spcBef>
                        <a:spcAft>
                          <a:spcPts val="0"/>
                        </a:spcAft>
                        <a:buClrTx/>
                        <a:buSzTx/>
                        <a:buFont typeface="Arial" pitchFamily="34" charset="0"/>
                        <a:buChar char="•"/>
                        <a:tabLst/>
                        <a:defRPr/>
                      </a:pPr>
                      <a:r>
                        <a:rPr lang="ar-MA" sz="2800" b="1" baseline="0" dirty="0" smtClean="0">
                          <a:latin typeface="Arabic Typesetting" pitchFamily="66" charset="-78"/>
                          <a:cs typeface="Arabic Typesetting" pitchFamily="66" charset="-78"/>
                        </a:rPr>
                        <a:t>ملاءمة العرض المدرسي مع متطلبات الشركاء الاقتصاديين (فتح وغلق الشعب حسب متطلبات </a:t>
                      </a:r>
                      <a:r>
                        <a:rPr lang="ar-MA" sz="2800" b="1" kern="1200" baseline="0" dirty="0" smtClean="0">
                          <a:latin typeface="Arabic Typesetting" pitchFamily="66" charset="-78"/>
                          <a:cs typeface="Arabic Typesetting" pitchFamily="66" charset="-78"/>
                        </a:rPr>
                        <a:t>سوق الشغل)؛</a:t>
                      </a:r>
                      <a:endParaRPr lang="ar-MA" sz="2800" b="1" baseline="0" dirty="0" smtClean="0">
                        <a:latin typeface="Arabic Typesetting" pitchFamily="66" charset="-78"/>
                        <a:cs typeface="Arabic Typesetting" pitchFamily="66" charset="-78"/>
                      </a:endParaRPr>
                    </a:p>
                    <a:p>
                      <a:pPr marL="182563" marR="0" lvl="1" indent="-182563" algn="r" defTabSz="1031626" rtl="1" eaLnBrk="1" fontAlgn="auto" latinLnBrk="0" hangingPunct="1">
                        <a:lnSpc>
                          <a:spcPts val="2800"/>
                        </a:lnSpc>
                        <a:spcBef>
                          <a:spcPts val="0"/>
                        </a:spcBef>
                        <a:spcAft>
                          <a:spcPts val="0"/>
                        </a:spcAft>
                        <a:buClrTx/>
                        <a:buSzTx/>
                        <a:buFont typeface="Arial" pitchFamily="34" charset="0"/>
                        <a:buChar char="•"/>
                        <a:tabLst/>
                        <a:defRPr/>
                      </a:pPr>
                      <a:r>
                        <a:rPr lang="ar-MA" sz="2800" b="1" kern="1200" dirty="0" smtClean="0">
                          <a:effectLst/>
                          <a:latin typeface="Arabic Typesetting" pitchFamily="66" charset="-78"/>
                          <a:cs typeface="Arabic Typesetting" pitchFamily="66" charset="-78"/>
                        </a:rPr>
                        <a:t>الدمج بين التكوين المهني والتعليم المدرسي لفتح آفاق</a:t>
                      </a:r>
                      <a:r>
                        <a:rPr lang="ar-MA" sz="2800" b="1" kern="1200" baseline="0" dirty="0" smtClean="0">
                          <a:effectLst/>
                          <a:latin typeface="Arabic Typesetting" pitchFamily="66" charset="-78"/>
                          <a:cs typeface="Arabic Typesetting" pitchFamily="66" charset="-78"/>
                        </a:rPr>
                        <a:t> جديدة في وجه تلاميذ الثانوي التأهيلي لتمكينهم من:</a:t>
                      </a:r>
                    </a:p>
                    <a:p>
                      <a:pPr marL="714375" marR="0" lvl="1" indent="-174625" algn="r" defTabSz="1031626" rtl="1" eaLnBrk="1" fontAlgn="auto" latinLnBrk="0" hangingPunct="1">
                        <a:lnSpc>
                          <a:spcPts val="2100"/>
                        </a:lnSpc>
                        <a:spcBef>
                          <a:spcPts val="0"/>
                        </a:spcBef>
                        <a:spcAft>
                          <a:spcPts val="0"/>
                        </a:spcAft>
                        <a:buClrTx/>
                        <a:buSzTx/>
                        <a:buFont typeface="Arabic Typesetting" panose="03020402040406030203" pitchFamily="66" charset="-78"/>
                        <a:buChar char="-"/>
                        <a:tabLst/>
                        <a:defRPr/>
                      </a:pPr>
                      <a:r>
                        <a:rPr lang="ar-MA" sz="2400" b="1" kern="1200" baseline="0" dirty="0" smtClean="0">
                          <a:latin typeface="Arabic Typesetting" pitchFamily="66" charset="-78"/>
                          <a:cs typeface="Arabic Typesetting" pitchFamily="66" charset="-78"/>
                        </a:rPr>
                        <a:t>ولوج سوق الشغل مباشرة؛</a:t>
                      </a:r>
                      <a:endParaRPr lang="ar-MA" sz="2400" b="1" kern="1200" baseline="0" dirty="0" smtClean="0">
                        <a:solidFill>
                          <a:schemeClr val="tx1"/>
                        </a:solidFill>
                        <a:effectLst/>
                        <a:latin typeface="Arabic Typesetting" pitchFamily="66" charset="-78"/>
                        <a:ea typeface="+mn-ea"/>
                        <a:cs typeface="Arabic Typesetting" pitchFamily="66" charset="-78"/>
                      </a:endParaRPr>
                    </a:p>
                    <a:p>
                      <a:pPr marL="714375" marR="0" lvl="1" indent="-174625" algn="r" defTabSz="1031626" rtl="1" eaLnBrk="1" fontAlgn="auto" latinLnBrk="0" hangingPunct="1">
                        <a:lnSpc>
                          <a:spcPts val="2100"/>
                        </a:lnSpc>
                        <a:spcBef>
                          <a:spcPts val="0"/>
                        </a:spcBef>
                        <a:spcAft>
                          <a:spcPts val="0"/>
                        </a:spcAft>
                        <a:buClrTx/>
                        <a:buSzTx/>
                        <a:buFont typeface="Arabic Typesetting" panose="03020402040406030203" pitchFamily="66" charset="-78"/>
                        <a:buChar char="-"/>
                        <a:tabLst/>
                        <a:defRPr/>
                      </a:pPr>
                      <a:r>
                        <a:rPr lang="ar-MA" sz="2400" b="1" kern="1200" baseline="0" dirty="0" smtClean="0">
                          <a:solidFill>
                            <a:schemeClr val="tx1"/>
                          </a:solidFill>
                          <a:effectLst/>
                          <a:latin typeface="Arabic Typesetting" pitchFamily="66" charset="-78"/>
                          <a:ea typeface="+mn-ea"/>
                          <a:cs typeface="Arabic Typesetting" pitchFamily="66" charset="-78"/>
                        </a:rPr>
                        <a:t>ولوج المسارات العليا للتكوين المهني؛</a:t>
                      </a:r>
                    </a:p>
                    <a:p>
                      <a:pPr marL="714375" marR="0" lvl="1" indent="-174625" algn="r" defTabSz="1031626" rtl="1" eaLnBrk="1" fontAlgn="auto" latinLnBrk="0" hangingPunct="1">
                        <a:lnSpc>
                          <a:spcPts val="2100"/>
                        </a:lnSpc>
                        <a:spcBef>
                          <a:spcPts val="0"/>
                        </a:spcBef>
                        <a:spcAft>
                          <a:spcPts val="0"/>
                        </a:spcAft>
                        <a:buClrTx/>
                        <a:buSzTx/>
                        <a:buFont typeface="Arabic Typesetting" panose="03020402040406030203" pitchFamily="66" charset="-78"/>
                        <a:buChar char="-"/>
                        <a:tabLst/>
                        <a:defRPr/>
                      </a:pPr>
                      <a:r>
                        <a:rPr lang="ar-MA" sz="2400" b="1" kern="1200" baseline="0" dirty="0" smtClean="0">
                          <a:solidFill>
                            <a:schemeClr val="tx1"/>
                          </a:solidFill>
                          <a:effectLst/>
                          <a:latin typeface="Arabic Typesetting" pitchFamily="66" charset="-78"/>
                          <a:ea typeface="+mn-ea"/>
                          <a:cs typeface="Arabic Typesetting" pitchFamily="66" charset="-78"/>
                        </a:rPr>
                        <a:t>ولوج المدارس العليا في التعليم العالي.</a:t>
                      </a:r>
                    </a:p>
                  </a:txBody>
                  <a:tcPr anchor="ct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النتائج المنتظرة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1308366">
                <a:tc>
                  <a:txBody>
                    <a:bodyPr/>
                    <a:lstStyle/>
                    <a:p>
                      <a:pPr marL="182563" indent="-182563" algn="r" rtl="1">
                        <a:lnSpc>
                          <a:spcPts val="2800"/>
                        </a:lnSpc>
                        <a:spcBef>
                          <a:spcPts val="0"/>
                        </a:spcBef>
                        <a:spcAft>
                          <a:spcPts val="0"/>
                        </a:spcAft>
                        <a:buFont typeface="Arial" pitchFamily="34" charset="0"/>
                        <a:buNone/>
                      </a:pPr>
                      <a:r>
                        <a:rPr lang="ar-MA" sz="2800" b="1" dirty="0" smtClean="0">
                          <a:latin typeface="Arabic Typesetting" pitchFamily="66" charset="-78"/>
                          <a:cs typeface="Arabic Typesetting" pitchFamily="66" charset="-78"/>
                        </a:rPr>
                        <a:t>2015-2014:</a:t>
                      </a:r>
                      <a:r>
                        <a:rPr lang="ar-MA" sz="2800" b="1" baseline="0" dirty="0" smtClean="0">
                          <a:latin typeface="Arabic Typesetting" pitchFamily="66" charset="-78"/>
                          <a:cs typeface="Arabic Typesetting" pitchFamily="66" charset="-78"/>
                        </a:rPr>
                        <a:t> </a:t>
                      </a:r>
                      <a:r>
                        <a:rPr lang="ar-MA" sz="2800" b="1" dirty="0" smtClean="0">
                          <a:latin typeface="Arabic Typesetting" pitchFamily="66" charset="-78"/>
                          <a:cs typeface="Arabic Typesetting" pitchFamily="66" charset="-78"/>
                        </a:rPr>
                        <a:t>4 مشاريع قيد</a:t>
                      </a:r>
                      <a:r>
                        <a:rPr lang="ar-MA" sz="2800" b="1" baseline="0" dirty="0" smtClean="0">
                          <a:latin typeface="Arabic Typesetting" pitchFamily="66" charset="-78"/>
                          <a:cs typeface="Arabic Typesetting" pitchFamily="66" charset="-78"/>
                        </a:rPr>
                        <a:t> التجريب </a:t>
                      </a:r>
                      <a:r>
                        <a:rPr lang="ar-MA" sz="2800" b="1" dirty="0" smtClean="0">
                          <a:latin typeface="Arabic Typesetting" pitchFamily="66" charset="-78"/>
                          <a:cs typeface="Arabic Typesetting" pitchFamily="66" charset="-78"/>
                        </a:rPr>
                        <a:t>(</a:t>
                      </a:r>
                      <a:r>
                        <a:rPr lang="ar-MA" sz="2400" b="1" kern="1200" baseline="0" dirty="0" smtClean="0">
                          <a:solidFill>
                            <a:schemeClr val="tx1"/>
                          </a:solidFill>
                          <a:latin typeface="Arabic Typesetting" pitchFamily="66" charset="-78"/>
                          <a:ea typeface="+mn-ea"/>
                          <a:cs typeface="Arabic Typesetting" pitchFamily="66" charset="-78"/>
                        </a:rPr>
                        <a:t>الميكانيك الصناعية والصيانة الصناعية وصناعة الطيران وتسيير ضيعة فلاحية)؛</a:t>
                      </a:r>
                      <a:endParaRPr lang="fr-FR" sz="2400" b="1" kern="1200" baseline="0" dirty="0" smtClean="0">
                        <a:solidFill>
                          <a:schemeClr val="tx1"/>
                        </a:solidFill>
                        <a:latin typeface="Arabic Typesetting" pitchFamily="66" charset="-78"/>
                        <a:ea typeface="+mn-ea"/>
                        <a:cs typeface="Arabic Typesetting" pitchFamily="66" charset="-78"/>
                      </a:endParaRPr>
                    </a:p>
                    <a:p>
                      <a:pPr marL="182563" marR="0" lvl="1" indent="-182563" algn="r" defTabSz="1031626" rtl="1" eaLnBrk="1" fontAlgn="auto" latinLnBrk="0" hangingPunct="1">
                        <a:lnSpc>
                          <a:spcPts val="2800"/>
                        </a:lnSpc>
                        <a:spcBef>
                          <a:spcPts val="0"/>
                        </a:spcBef>
                        <a:spcAft>
                          <a:spcPts val="0"/>
                        </a:spcAft>
                        <a:buClrTx/>
                        <a:buSzTx/>
                        <a:buFont typeface="Arial" pitchFamily="34" charset="0"/>
                        <a:buNone/>
                        <a:tabLst/>
                        <a:defRPr/>
                      </a:pPr>
                      <a:r>
                        <a:rPr lang="ar-MA" sz="2800" b="1" dirty="0" smtClean="0">
                          <a:latin typeface="Arabic Typesetting" pitchFamily="66" charset="-78"/>
                          <a:cs typeface="Arabic Typesetting" pitchFamily="66" charset="-78"/>
                        </a:rPr>
                        <a:t>2016-2015: 17 مشروع في طور التحضير مع </a:t>
                      </a:r>
                      <a:r>
                        <a:rPr lang="fr-FR" sz="2400" b="1" kern="1200" baseline="0" dirty="0" smtClean="0">
                          <a:solidFill>
                            <a:schemeClr val="tx1"/>
                          </a:solidFill>
                          <a:latin typeface="Arabic Typesetting" pitchFamily="66" charset="-78"/>
                          <a:ea typeface="+mn-ea"/>
                          <a:cs typeface="Arabic Typesetting" pitchFamily="66" charset="-78"/>
                        </a:rPr>
                        <a:t>OFPPT</a:t>
                      </a:r>
                      <a:r>
                        <a:rPr lang="ar-MA" sz="2400" b="1" kern="1200" baseline="0" dirty="0" smtClean="0">
                          <a:solidFill>
                            <a:schemeClr val="tx1"/>
                          </a:solidFill>
                          <a:latin typeface="Arabic Typesetting" pitchFamily="66" charset="-78"/>
                          <a:ea typeface="+mn-ea"/>
                          <a:cs typeface="Arabic Typesetting" pitchFamily="66" charset="-78"/>
                        </a:rPr>
                        <a:t> (9 اتفاقيات شراكة مع</a:t>
                      </a:r>
                      <a:r>
                        <a:rPr lang="fr-FR" sz="2400" b="1" kern="1200" baseline="0" dirty="0" smtClean="0">
                          <a:solidFill>
                            <a:schemeClr val="tx1"/>
                          </a:solidFill>
                          <a:latin typeface="Arabic Typesetting" pitchFamily="66" charset="-78"/>
                          <a:ea typeface="+mn-ea"/>
                          <a:cs typeface="Arabic Typesetting" pitchFamily="66" charset="-78"/>
                        </a:rPr>
                        <a:t> CGEM </a:t>
                      </a:r>
                      <a:r>
                        <a:rPr lang="ar-MA" sz="2400" b="1" baseline="0" dirty="0" smtClean="0">
                          <a:latin typeface="Arabic Typesetting" pitchFamily="66" charset="-78"/>
                          <a:cs typeface="Arabic Typesetting" pitchFamily="66" charset="-78"/>
                        </a:rPr>
                        <a:t>والفدراليات المهنية)؛</a:t>
                      </a:r>
                    </a:p>
                    <a:p>
                      <a:pPr marL="182563" marR="0" lvl="1" indent="-182563" algn="r" defTabSz="1031626" rtl="1" eaLnBrk="1" fontAlgn="auto" latinLnBrk="0" hangingPunct="1">
                        <a:lnSpc>
                          <a:spcPts val="2800"/>
                        </a:lnSpc>
                        <a:spcBef>
                          <a:spcPts val="0"/>
                        </a:spcBef>
                        <a:spcAft>
                          <a:spcPts val="0"/>
                        </a:spcAft>
                        <a:buClrTx/>
                        <a:buSzTx/>
                        <a:buFont typeface="Arial" pitchFamily="34" charset="0"/>
                        <a:buNone/>
                        <a:tabLst/>
                        <a:defRPr/>
                      </a:pPr>
                      <a:r>
                        <a:rPr lang="ar-MA" sz="2800" b="1" kern="1200" dirty="0" smtClean="0">
                          <a:solidFill>
                            <a:schemeClr val="tx1"/>
                          </a:solidFill>
                          <a:latin typeface="Arabic Typesetting" pitchFamily="66" charset="-78"/>
                          <a:ea typeface="+mn-ea"/>
                          <a:cs typeface="Arabic Typesetting" pitchFamily="66" charset="-78"/>
                        </a:rPr>
                        <a:t>أفق 2020 :   توسيع تدريجي لتكوين 140.000 تلميذ مع الحرص على التكيف مع طلبات المقاولات.</a:t>
                      </a:r>
                    </a:p>
                  </a:txBody>
                  <a:tcPr anchor="ct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kern="1200" dirty="0" smtClean="0">
                          <a:solidFill>
                            <a:srgbClr val="0070C0"/>
                          </a:solidFill>
                          <a:effectLst>
                            <a:outerShdw blurRad="38100" dist="38100" dir="2700000" algn="tl">
                              <a:srgbClr val="000000">
                                <a:alpha val="43137"/>
                              </a:srgbClr>
                            </a:outerShdw>
                          </a:effectLst>
                          <a:latin typeface="Arabic Typesetting" pitchFamily="66" charset="-78"/>
                          <a:ea typeface="+mn-ea"/>
                          <a:cs typeface="Arabic Typesetting" pitchFamily="66" charset="-78"/>
                        </a:rPr>
                        <a:t>المحطات الأساسية</a:t>
                      </a:r>
                      <a:endParaRPr lang="fr-FR" sz="2800" b="1" i="0" kern="1200" dirty="0" smtClean="0">
                        <a:solidFill>
                          <a:srgbClr val="0070C0"/>
                        </a:solidFill>
                        <a:effectLst>
                          <a:outerShdw blurRad="38100" dist="38100" dir="2700000" algn="tl">
                            <a:srgbClr val="000000">
                              <a:alpha val="43137"/>
                            </a:srgbClr>
                          </a:outerShdw>
                        </a:effectLst>
                        <a:latin typeface="Arabic Typesetting" pitchFamily="66" charset="-78"/>
                        <a:ea typeface="+mn-ea"/>
                        <a:cs typeface="Arabic Typesetting" pitchFamily="66" charset="-78"/>
                      </a:endParaRPr>
                    </a:p>
                  </a:txBody>
                  <a:tcPr/>
                </a:tc>
              </a:tr>
            </a:tbl>
          </a:graphicData>
        </a:graphic>
      </p:graphicFrame>
      <p:pic>
        <p:nvPicPr>
          <p:cNvPr id="4" name="Image 3"/>
          <p:cNvPicPr>
            <a:picLocks noChangeAspect="1"/>
          </p:cNvPicPr>
          <p:nvPr/>
        </p:nvPicPr>
        <p:blipFill>
          <a:blip r:embed="rId3" cstate="print"/>
          <a:stretch>
            <a:fillRect/>
          </a:stretch>
        </p:blipFill>
        <p:spPr>
          <a:xfrm>
            <a:off x="47298" y="6431329"/>
            <a:ext cx="9790386" cy="296297"/>
          </a:xfrm>
          <a:prstGeom prst="rect">
            <a:avLst/>
          </a:prstGeom>
        </p:spPr>
      </p:pic>
    </p:spTree>
    <p:extLst>
      <p:ext uri="{BB962C8B-B14F-4D97-AF65-F5344CB8AC3E}">
        <p14:creationId xmlns="" xmlns:p14="http://schemas.microsoft.com/office/powerpoint/2010/main" val="416206624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Espace réservé du texte 3"/>
          <p:cNvSpPr txBox="1">
            <a:spLocks/>
          </p:cNvSpPr>
          <p:nvPr/>
        </p:nvSpPr>
        <p:spPr>
          <a:xfrm>
            <a:off x="1" y="0"/>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pPr marL="342900" indent="-342900"/>
            <a:r>
              <a:rPr lang="ar-MA" sz="4800" dirty="0">
                <a:latin typeface="Arabic Typesetting" pitchFamily="66" charset="-78"/>
                <a:cs typeface="Arabic Typesetting" pitchFamily="66" charset="-78"/>
              </a:rPr>
              <a:t>دمج التعليم العام والتكوين المهني </a:t>
            </a:r>
          </a:p>
        </p:txBody>
      </p:sp>
      <p:graphicFrame>
        <p:nvGraphicFramePr>
          <p:cNvPr id="7" name="Tableau 6"/>
          <p:cNvGraphicFramePr>
            <a:graphicFrameLocks noGrp="1"/>
          </p:cNvGraphicFramePr>
          <p:nvPr>
            <p:extLst>
              <p:ext uri="{D42A27DB-BD31-4B8C-83A1-F6EECF244321}">
                <p14:modId xmlns="" xmlns:p14="http://schemas.microsoft.com/office/powerpoint/2010/main" val="598002469"/>
              </p:ext>
            </p:extLst>
          </p:nvPr>
        </p:nvGraphicFramePr>
        <p:xfrm>
          <a:off x="145695" y="736645"/>
          <a:ext cx="9631718" cy="5839460"/>
        </p:xfrm>
        <a:graphic>
          <a:graphicData uri="http://schemas.openxmlformats.org/drawingml/2006/table">
            <a:tbl>
              <a:tblPr firstRow="1" bandRow="1">
                <a:tableStyleId>{69012ECD-51FC-41F1-AA8D-1B2483CD663E}</a:tableStyleId>
              </a:tblPr>
              <a:tblGrid>
                <a:gridCol w="8594268"/>
                <a:gridCol w="1037450"/>
              </a:tblGrid>
              <a:tr h="0">
                <a:tc>
                  <a:txBody>
                    <a:bodyPr/>
                    <a:lstStyle/>
                    <a:p>
                      <a:pPr marL="182563" lvl="1" indent="-182563" algn="r" defTabSz="1031626" rtl="1" eaLnBrk="1" latinLnBrk="0" hangingPunct="1">
                        <a:lnSpc>
                          <a:spcPts val="2800"/>
                        </a:lnSpc>
                        <a:spcBef>
                          <a:spcPts val="600"/>
                        </a:spcBef>
                        <a:buFont typeface="Arial" pitchFamily="34" charset="0"/>
                        <a:buNone/>
                      </a:pPr>
                      <a:r>
                        <a:rPr lang="ar-MA" sz="3600" b="1" i="0" kern="1200" dirty="0" smtClean="0">
                          <a:solidFill>
                            <a:schemeClr val="bg1"/>
                          </a:solidFill>
                          <a:effectLst>
                            <a:outerShdw blurRad="38100" dist="38100" dir="2700000" algn="tl">
                              <a:srgbClr val="000000">
                                <a:alpha val="43137"/>
                              </a:srgbClr>
                            </a:outerShdw>
                          </a:effectLst>
                          <a:latin typeface="Arabic Typesetting" pitchFamily="66" charset="-78"/>
                          <a:ea typeface="+mn-ea"/>
                          <a:cs typeface="Arabic Typesetting" pitchFamily="66" charset="-78"/>
                        </a:rPr>
                        <a:t>التوجيه المدرسي ونحو التكوين المهني</a:t>
                      </a:r>
                      <a:endParaRPr lang="fr-FR" sz="3600" b="1" i="0" kern="1200" dirty="0">
                        <a:solidFill>
                          <a:schemeClr val="bg1"/>
                        </a:solidFill>
                        <a:effectLst>
                          <a:outerShdw blurRad="38100" dist="38100" dir="2700000" algn="tl">
                            <a:srgbClr val="000000">
                              <a:alpha val="43137"/>
                            </a:srgbClr>
                          </a:outerShdw>
                        </a:effectLst>
                        <a:latin typeface="Arabic Typesetting" pitchFamily="66" charset="-78"/>
                        <a:ea typeface="+mn-ea"/>
                        <a:cs typeface="Arabic Typesetting" pitchFamily="66" charset="-78"/>
                      </a:endParaRPr>
                    </a:p>
                  </a:txBody>
                  <a:tcPr anchor="ct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3600" b="1" dirty="0" smtClean="0">
                          <a:latin typeface="Arabic Typesetting" pitchFamily="66" charset="-78"/>
                          <a:cs typeface="Arabic Typesetting" pitchFamily="66" charset="-78"/>
                        </a:rPr>
                        <a:t>التدبير</a:t>
                      </a:r>
                      <a:endParaRPr lang="fr-FR" sz="3600" b="1" dirty="0">
                        <a:latin typeface="Arabic Typesetting" pitchFamily="66" charset="-78"/>
                        <a:cs typeface="Arabic Typesetting" pitchFamily="66" charset="-78"/>
                      </a:endParaRPr>
                    </a:p>
                  </a:txBody>
                  <a:tcPr/>
                </a:tc>
              </a:tr>
              <a:tr h="796552">
                <a:tc>
                  <a:txBody>
                    <a:bodyPr/>
                    <a:lstStyle/>
                    <a:p>
                      <a:pPr marL="0" marR="0" lvl="1" indent="0" algn="r" defTabSz="1031626" rtl="1" eaLnBrk="1" fontAlgn="auto" latinLnBrk="0" hangingPunct="1">
                        <a:lnSpc>
                          <a:spcPts val="3100"/>
                        </a:lnSpc>
                        <a:spcBef>
                          <a:spcPts val="0"/>
                        </a:spcBef>
                        <a:spcAft>
                          <a:spcPts val="0"/>
                        </a:spcAft>
                        <a:buClrTx/>
                        <a:buSzTx/>
                        <a:buFont typeface="Arial" pitchFamily="34" charset="0"/>
                        <a:buNone/>
                        <a:tabLst/>
                        <a:defRPr/>
                      </a:pPr>
                      <a:r>
                        <a:rPr lang="ar-MA" sz="2800" b="1" kern="1200" dirty="0" smtClean="0">
                          <a:solidFill>
                            <a:schemeClr val="tx1"/>
                          </a:solidFill>
                          <a:latin typeface="Arabic Typesetting" pitchFamily="66" charset="-78"/>
                          <a:ea typeface="+mn-ea"/>
                          <a:cs typeface="Arabic Typesetting" pitchFamily="66" charset="-78"/>
                        </a:rPr>
                        <a:t>إعداد سياسة وطنية واضحة المعالم في مجال إعلام الشباب ومواكبتهم وتوجيههم الدراسي والمهني في أفق تقريب منظومات التربية والتكوين أكثر من محيطها الاقتصادي والاجتماعي وتمكين الشباب من الاندماج في الحياة العملية.</a:t>
                      </a:r>
                      <a:endParaRPr lang="fr-FR" sz="2800" b="1" kern="1200" dirty="0" smtClean="0">
                        <a:solidFill>
                          <a:schemeClr val="tx1"/>
                        </a:solidFill>
                        <a:latin typeface="Arabic Typesetting" pitchFamily="66" charset="-78"/>
                        <a:ea typeface="+mn-ea"/>
                        <a:cs typeface="Arabic Typesetting" pitchFamily="66" charset="-78"/>
                      </a:endParaRPr>
                    </a:p>
                  </a:txBody>
                  <a:tcPr/>
                </a:tc>
                <a:tc>
                  <a:txBody>
                    <a:bodyPr/>
                    <a:lstStyle/>
                    <a:p>
                      <a:pPr marL="0" marR="0" lvl="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الهدف</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2398437">
                <a:tc>
                  <a:txBody>
                    <a:bodyPr/>
                    <a:lstStyle/>
                    <a:p>
                      <a:pPr marL="182563" lvl="1" indent="-182563" algn="r" defTabSz="1031626" rtl="1" eaLnBrk="1" latinLnBrk="0" hangingPunct="1">
                        <a:lnSpc>
                          <a:spcPts val="3100"/>
                        </a:lnSpc>
                        <a:spcBef>
                          <a:spcPts val="0"/>
                        </a:spcBef>
                        <a:spcAft>
                          <a:spcPts val="0"/>
                        </a:spcAft>
                        <a:buFont typeface="Arial" pitchFamily="34" charset="0"/>
                        <a:buChar char="•"/>
                        <a:tabLst>
                          <a:tab pos="447675" algn="r"/>
                        </a:tabLst>
                      </a:pPr>
                      <a:r>
                        <a:rPr lang="ar-MA" sz="2800" b="1" kern="1200" dirty="0" smtClean="0">
                          <a:solidFill>
                            <a:schemeClr val="tx1"/>
                          </a:solidFill>
                          <a:latin typeface="Arabic Typesetting" pitchFamily="66" charset="-78"/>
                          <a:ea typeface="+mn-ea"/>
                          <a:cs typeface="Arabic Typesetting" pitchFamily="66" charset="-78"/>
                        </a:rPr>
                        <a:t>بنيات التوجيه المدرسي والمهني معاد تنظيمها مركزيا </a:t>
                      </a:r>
                      <a:r>
                        <a:rPr lang="ar-MA" sz="2800" b="1" kern="1200" dirty="0" err="1" smtClean="0">
                          <a:solidFill>
                            <a:schemeClr val="tx1"/>
                          </a:solidFill>
                          <a:latin typeface="Arabic Typesetting" pitchFamily="66" charset="-78"/>
                          <a:ea typeface="+mn-ea"/>
                          <a:cs typeface="Arabic Typesetting" pitchFamily="66" charset="-78"/>
                        </a:rPr>
                        <a:t>وجهويا</a:t>
                      </a:r>
                      <a:r>
                        <a:rPr lang="ar-MA" sz="2800" b="1" kern="1200" dirty="0" smtClean="0">
                          <a:solidFill>
                            <a:schemeClr val="tx1"/>
                          </a:solidFill>
                          <a:latin typeface="Arabic Typesetting" pitchFamily="66" charset="-78"/>
                          <a:ea typeface="+mn-ea"/>
                          <a:cs typeface="Arabic Typesetting" pitchFamily="66" charset="-78"/>
                        </a:rPr>
                        <a:t> وإقليميا ومحليا؛</a:t>
                      </a:r>
                      <a:endParaRPr lang="fr-FR" sz="2800" b="1" kern="1200" dirty="0" smtClean="0">
                        <a:solidFill>
                          <a:schemeClr val="tx1"/>
                        </a:solidFill>
                        <a:latin typeface="Arabic Typesetting" pitchFamily="66" charset="-78"/>
                        <a:ea typeface="+mn-ea"/>
                        <a:cs typeface="Arabic Typesetting" pitchFamily="66" charset="-78"/>
                      </a:endParaRPr>
                    </a:p>
                    <a:p>
                      <a:pPr marL="182563" marR="0" lvl="1" indent="-182563" algn="r" defTabSz="1031626" rtl="1" eaLnBrk="1" fontAlgn="auto" latinLnBrk="0" hangingPunct="1">
                        <a:lnSpc>
                          <a:spcPts val="3100"/>
                        </a:lnSpc>
                        <a:spcBef>
                          <a:spcPts val="0"/>
                        </a:spcBef>
                        <a:spcAft>
                          <a:spcPts val="0"/>
                        </a:spcAft>
                        <a:buClrTx/>
                        <a:buSzTx/>
                        <a:buFont typeface="Arial" pitchFamily="34" charset="0"/>
                        <a:buChar char="•"/>
                        <a:tabLst>
                          <a:tab pos="447675" algn="r"/>
                        </a:tabLst>
                        <a:defRPr/>
                      </a:pPr>
                      <a:r>
                        <a:rPr lang="ar-MA" sz="2800" b="1" kern="1200" dirty="0" smtClean="0">
                          <a:solidFill>
                            <a:schemeClr val="tx1"/>
                          </a:solidFill>
                          <a:latin typeface="Arabic Typesetting" pitchFamily="66" charset="-78"/>
                          <a:ea typeface="+mn-ea"/>
                          <a:cs typeface="Arabic Typesetting" pitchFamily="66" charset="-78"/>
                        </a:rPr>
                        <a:t>آليات توجيه مدرسي ومهني موضوعة </a:t>
                      </a:r>
                      <a:r>
                        <a:rPr lang="ar-MA" sz="2800" b="1" kern="1200" dirty="0" err="1" smtClean="0">
                          <a:solidFill>
                            <a:schemeClr val="tx1"/>
                          </a:solidFill>
                          <a:latin typeface="Arabic Typesetting" pitchFamily="66" charset="-78"/>
                          <a:ea typeface="+mn-ea"/>
                          <a:cs typeface="Arabic Typesetting" pitchFamily="66" charset="-78"/>
                        </a:rPr>
                        <a:t>ومفعلة</a:t>
                      </a:r>
                      <a:r>
                        <a:rPr lang="ar-MA" sz="2800" b="1" kern="1200" dirty="0" smtClean="0">
                          <a:solidFill>
                            <a:schemeClr val="tx1"/>
                          </a:solidFill>
                          <a:latin typeface="Arabic Typesetting" pitchFamily="66" charset="-78"/>
                          <a:ea typeface="+mn-ea"/>
                          <a:cs typeface="Arabic Typesetting" pitchFamily="66" charset="-78"/>
                        </a:rPr>
                        <a:t> لفائدة جميع الفئات المستهدفة؛</a:t>
                      </a:r>
                      <a:endParaRPr lang="fr-FR" sz="2800" b="1" kern="1200" dirty="0" smtClean="0">
                        <a:solidFill>
                          <a:schemeClr val="tx1"/>
                        </a:solidFill>
                        <a:latin typeface="Arabic Typesetting" pitchFamily="66" charset="-78"/>
                        <a:ea typeface="+mn-ea"/>
                        <a:cs typeface="Arabic Typesetting" pitchFamily="66" charset="-78"/>
                      </a:endParaRPr>
                    </a:p>
                    <a:p>
                      <a:pPr marL="182563" lvl="1" indent="-182563" algn="r" defTabSz="1031626" rtl="1" eaLnBrk="1" latinLnBrk="0" hangingPunct="1">
                        <a:lnSpc>
                          <a:spcPts val="3100"/>
                        </a:lnSpc>
                        <a:spcBef>
                          <a:spcPts val="0"/>
                        </a:spcBef>
                        <a:spcAft>
                          <a:spcPts val="0"/>
                        </a:spcAft>
                        <a:buFont typeface="Arial" pitchFamily="34" charset="0"/>
                        <a:buChar char="•"/>
                        <a:tabLst>
                          <a:tab pos="447675" algn="r"/>
                        </a:tabLst>
                      </a:pPr>
                      <a:r>
                        <a:rPr lang="ar-MA" sz="2800" b="1" kern="1200" dirty="0" smtClean="0">
                          <a:solidFill>
                            <a:schemeClr val="tx1"/>
                          </a:solidFill>
                          <a:latin typeface="Arabic Typesetting" pitchFamily="66" charset="-78"/>
                          <a:ea typeface="+mn-ea"/>
                          <a:cs typeface="Arabic Typesetting" pitchFamily="66" charset="-78"/>
                        </a:rPr>
                        <a:t>توجيه مدرسي ومهني مدمج ابتداء من التعليم الابتدائي؛</a:t>
                      </a:r>
                      <a:endParaRPr lang="fr-FR" sz="2800" b="1" kern="1200" dirty="0" smtClean="0">
                        <a:solidFill>
                          <a:schemeClr val="tx1"/>
                        </a:solidFill>
                        <a:latin typeface="Arabic Typesetting" pitchFamily="66" charset="-78"/>
                        <a:ea typeface="+mn-ea"/>
                        <a:cs typeface="Arabic Typesetting" pitchFamily="66" charset="-78"/>
                      </a:endParaRPr>
                    </a:p>
                    <a:p>
                      <a:pPr marL="182563" lvl="1" indent="-182563" algn="r" defTabSz="1031626" rtl="1" eaLnBrk="1" latinLnBrk="0" hangingPunct="1">
                        <a:lnSpc>
                          <a:spcPts val="3100"/>
                        </a:lnSpc>
                        <a:spcBef>
                          <a:spcPts val="0"/>
                        </a:spcBef>
                        <a:spcAft>
                          <a:spcPts val="0"/>
                        </a:spcAft>
                        <a:buFont typeface="Arial" pitchFamily="34" charset="0"/>
                        <a:buChar char="•"/>
                        <a:tabLst>
                          <a:tab pos="447675" algn="r"/>
                        </a:tabLst>
                      </a:pPr>
                      <a:r>
                        <a:rPr lang="ar-MA" sz="2800" b="1" kern="1200" dirty="0" smtClean="0">
                          <a:solidFill>
                            <a:schemeClr val="tx1"/>
                          </a:solidFill>
                          <a:latin typeface="Arabic Typesetting" pitchFamily="66" charset="-78"/>
                          <a:ea typeface="+mn-ea"/>
                          <a:cs typeface="Arabic Typesetting" pitchFamily="66" charset="-78"/>
                        </a:rPr>
                        <a:t>الموارد البشرية المخصصة للتوجيه المدرسي والمهني </a:t>
                      </a:r>
                      <a:r>
                        <a:rPr lang="ar-MA" sz="2800" b="1" kern="1200" dirty="0" err="1" smtClean="0">
                          <a:solidFill>
                            <a:schemeClr val="tx1"/>
                          </a:solidFill>
                          <a:latin typeface="Arabic Typesetting" pitchFamily="66" charset="-78"/>
                          <a:ea typeface="+mn-ea"/>
                          <a:cs typeface="Arabic Typesetting" pitchFamily="66" charset="-78"/>
                        </a:rPr>
                        <a:t>ممهننة؛</a:t>
                      </a:r>
                      <a:endParaRPr lang="ar-MA" sz="2800" b="1" kern="1200" dirty="0" smtClean="0">
                        <a:solidFill>
                          <a:schemeClr val="tx1"/>
                        </a:solidFill>
                        <a:latin typeface="Arabic Typesetting" pitchFamily="66" charset="-78"/>
                        <a:ea typeface="+mn-ea"/>
                        <a:cs typeface="Arabic Typesetting" pitchFamily="66" charset="-78"/>
                      </a:endParaRPr>
                    </a:p>
                    <a:p>
                      <a:pPr marL="182563" lvl="1" indent="-182563" algn="r" defTabSz="1031626" rtl="1" eaLnBrk="1" latinLnBrk="0" hangingPunct="1">
                        <a:lnSpc>
                          <a:spcPts val="3100"/>
                        </a:lnSpc>
                        <a:spcBef>
                          <a:spcPts val="0"/>
                        </a:spcBef>
                        <a:spcAft>
                          <a:spcPts val="0"/>
                        </a:spcAft>
                        <a:buFont typeface="Arial" pitchFamily="34" charset="0"/>
                        <a:buChar char="•"/>
                        <a:tabLst>
                          <a:tab pos="447675" algn="r"/>
                        </a:tabLst>
                      </a:pPr>
                      <a:r>
                        <a:rPr lang="ar-MA" sz="2800" b="1" kern="1200" dirty="0" smtClean="0">
                          <a:solidFill>
                            <a:schemeClr val="tx1"/>
                          </a:solidFill>
                          <a:latin typeface="Arabic Typesetting" pitchFamily="66" charset="-78"/>
                          <a:ea typeface="+mn-ea"/>
                          <a:cs typeface="Arabic Typesetting" pitchFamily="66" charset="-78"/>
                        </a:rPr>
                        <a:t>استراتيجية للتواصل حول مختلف آليات وخدمات الإعلام والمساعدة على التوجيه موضوعة </a:t>
                      </a:r>
                      <a:r>
                        <a:rPr lang="ar-MA" sz="2800" b="1" kern="1200" dirty="0" err="1" smtClean="0">
                          <a:solidFill>
                            <a:schemeClr val="tx1"/>
                          </a:solidFill>
                          <a:latin typeface="Arabic Typesetting" pitchFamily="66" charset="-78"/>
                          <a:ea typeface="+mn-ea"/>
                          <a:cs typeface="Arabic Typesetting" pitchFamily="66" charset="-78"/>
                        </a:rPr>
                        <a:t>ومفعلة؛</a:t>
                      </a:r>
                      <a:endParaRPr lang="fr-FR" sz="2800" b="1" kern="1200" dirty="0" smtClean="0">
                        <a:solidFill>
                          <a:schemeClr val="tx1"/>
                        </a:solidFill>
                        <a:latin typeface="Arabic Typesetting" pitchFamily="66" charset="-78"/>
                        <a:ea typeface="+mn-ea"/>
                        <a:cs typeface="Arabic Typesetting" pitchFamily="66" charset="-78"/>
                      </a:endParaRPr>
                    </a:p>
                    <a:p>
                      <a:pPr marL="182563" lvl="1" indent="-182563" algn="r" defTabSz="1031626" rtl="1" eaLnBrk="1" latinLnBrk="0" hangingPunct="1">
                        <a:lnSpc>
                          <a:spcPts val="3100"/>
                        </a:lnSpc>
                        <a:spcBef>
                          <a:spcPts val="0"/>
                        </a:spcBef>
                        <a:spcAft>
                          <a:spcPts val="0"/>
                        </a:spcAft>
                        <a:buFont typeface="Arial" pitchFamily="34" charset="0"/>
                        <a:buChar char="•"/>
                        <a:tabLst>
                          <a:tab pos="447675" algn="r"/>
                        </a:tabLst>
                      </a:pPr>
                      <a:r>
                        <a:rPr lang="ar-MA" sz="2800" b="1" kern="1200" dirty="0" smtClean="0">
                          <a:solidFill>
                            <a:schemeClr val="tx1"/>
                          </a:solidFill>
                          <a:latin typeface="Arabic Typesetting" pitchFamily="66" charset="-78"/>
                          <a:ea typeface="+mn-ea"/>
                          <a:cs typeface="Arabic Typesetting" pitchFamily="66" charset="-78"/>
                        </a:rPr>
                        <a:t>إطار قانوني وتنظيمي لمجال التوجيه المدرسي والمهني مكيف </a:t>
                      </a:r>
                      <a:r>
                        <a:rPr lang="ar-MA" sz="2800" b="1" kern="1200" dirty="0" err="1" smtClean="0">
                          <a:solidFill>
                            <a:schemeClr val="tx1"/>
                          </a:solidFill>
                          <a:latin typeface="Arabic Typesetting" pitchFamily="66" charset="-78"/>
                          <a:ea typeface="+mn-ea"/>
                          <a:cs typeface="Arabic Typesetting" pitchFamily="66" charset="-78"/>
                        </a:rPr>
                        <a:t>ومفعل؛</a:t>
                      </a:r>
                      <a:endParaRPr lang="fr-FR" sz="2800" b="1" kern="1200" dirty="0" smtClean="0">
                        <a:solidFill>
                          <a:schemeClr val="tx1"/>
                        </a:solidFill>
                        <a:latin typeface="Arabic Typesetting" pitchFamily="66" charset="-78"/>
                        <a:ea typeface="+mn-ea"/>
                        <a:cs typeface="Arabic Typesetting" pitchFamily="66" charset="-78"/>
                      </a:endParaRPr>
                    </a:p>
                    <a:p>
                      <a:pPr marL="182563" lvl="1" indent="-182563" algn="r" defTabSz="1031626" rtl="1" eaLnBrk="1" latinLnBrk="0" hangingPunct="1">
                        <a:lnSpc>
                          <a:spcPts val="3100"/>
                        </a:lnSpc>
                        <a:spcBef>
                          <a:spcPts val="0"/>
                        </a:spcBef>
                        <a:spcAft>
                          <a:spcPts val="0"/>
                        </a:spcAft>
                        <a:buFont typeface="Arial" pitchFamily="34" charset="0"/>
                        <a:buChar char="•"/>
                        <a:tabLst>
                          <a:tab pos="447675" algn="r"/>
                        </a:tabLst>
                      </a:pPr>
                      <a:r>
                        <a:rPr lang="ar-MA" sz="2800" b="1" kern="1200" dirty="0" smtClean="0">
                          <a:solidFill>
                            <a:schemeClr val="tx1"/>
                          </a:solidFill>
                          <a:latin typeface="Arabic Typesetting" pitchFamily="66" charset="-78"/>
                          <a:ea typeface="+mn-ea"/>
                          <a:cs typeface="Arabic Typesetting" pitchFamily="66" charset="-78"/>
                        </a:rPr>
                        <a:t>انخراط مؤسساتي لمختلف الشركاء في مجال التوجيه المدرسي والمهني.</a:t>
                      </a:r>
                      <a:endParaRPr lang="fr-FR" sz="2800" b="1" kern="1200" dirty="0" smtClean="0">
                        <a:solidFill>
                          <a:schemeClr val="tx1"/>
                        </a:solidFill>
                        <a:latin typeface="Arabic Typesetting" pitchFamily="66" charset="-78"/>
                        <a:ea typeface="+mn-ea"/>
                        <a:cs typeface="Arabic Typesetting" pitchFamily="66" charset="-78"/>
                      </a:endParaRP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النتائج المنتظرة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1260742">
                <a:tc>
                  <a:txBody>
                    <a:bodyPr/>
                    <a:lstStyle/>
                    <a:p>
                      <a:pPr marL="0" indent="0" algn="r" rtl="1">
                        <a:lnSpc>
                          <a:spcPts val="3100"/>
                        </a:lnSpc>
                        <a:spcBef>
                          <a:spcPts val="0"/>
                        </a:spcBef>
                        <a:spcAft>
                          <a:spcPts val="0"/>
                        </a:spcAft>
                        <a:buFont typeface="Arial" pitchFamily="34" charset="0"/>
                        <a:buNone/>
                      </a:pPr>
                      <a:r>
                        <a:rPr lang="ar-MA" sz="2800" b="1" baseline="0" dirty="0" smtClean="0">
                          <a:latin typeface="Arabic Typesetting" pitchFamily="66" charset="-78"/>
                          <a:cs typeface="Arabic Typesetting" pitchFamily="66" charset="-78"/>
                        </a:rPr>
                        <a:t>2014-2013 : انطلاق بوابة التوجيه الخاصة بالتكوين المهني؛</a:t>
                      </a:r>
                    </a:p>
                    <a:p>
                      <a:pPr marL="0" indent="0" algn="r" rtl="1">
                        <a:lnSpc>
                          <a:spcPts val="3100"/>
                        </a:lnSpc>
                        <a:spcBef>
                          <a:spcPts val="0"/>
                        </a:spcBef>
                        <a:spcAft>
                          <a:spcPts val="0"/>
                        </a:spcAft>
                        <a:buFont typeface="Arial" pitchFamily="34" charset="0"/>
                        <a:buNone/>
                      </a:pPr>
                      <a:r>
                        <a:rPr lang="ar-MA" sz="2800" b="1" baseline="0" dirty="0" smtClean="0">
                          <a:latin typeface="Arabic Typesetting" pitchFamily="66" charset="-78"/>
                          <a:cs typeface="Arabic Typesetting" pitchFamily="66" charset="-78"/>
                        </a:rPr>
                        <a:t>2015-2014 : إ</a:t>
                      </a:r>
                      <a:r>
                        <a:rPr lang="ar-MA" sz="2800" b="1" dirty="0" smtClean="0">
                          <a:latin typeface="Arabic Typesetting" pitchFamily="66" charset="-78"/>
                          <a:cs typeface="Arabic Typesetting" pitchFamily="66" charset="-78"/>
                        </a:rPr>
                        <a:t>عداد تصور لتطوير منظومة</a:t>
                      </a:r>
                      <a:r>
                        <a:rPr lang="ar-MA" sz="2800" b="1" baseline="0" dirty="0" smtClean="0">
                          <a:latin typeface="Arabic Typesetting" pitchFamily="66" charset="-78"/>
                          <a:cs typeface="Arabic Typesetting" pitchFamily="66" charset="-78"/>
                        </a:rPr>
                        <a:t> التوجيه المدرسي والمهني؛</a:t>
                      </a:r>
                    </a:p>
                    <a:p>
                      <a:pPr marL="0" indent="0" algn="r" rtl="1">
                        <a:lnSpc>
                          <a:spcPts val="3100"/>
                        </a:lnSpc>
                        <a:spcBef>
                          <a:spcPts val="0"/>
                        </a:spcBef>
                        <a:spcAft>
                          <a:spcPts val="0"/>
                        </a:spcAft>
                        <a:buFont typeface="Arial" pitchFamily="34" charset="0"/>
                        <a:buNone/>
                      </a:pPr>
                      <a:r>
                        <a:rPr lang="ar-MA" sz="2800" b="1" baseline="0" dirty="0" smtClean="0">
                          <a:latin typeface="Arabic Typesetting" pitchFamily="66" charset="-78"/>
                          <a:cs typeface="Arabic Typesetting" pitchFamily="66" charset="-78"/>
                        </a:rPr>
                        <a:t>2016-2015 : انطلاق المرحلة التجريبية للمنظومة الجديدة.</a:t>
                      </a:r>
                      <a:endParaRPr lang="fr-FR" sz="2800" b="1" baseline="0" dirty="0" smtClean="0">
                        <a:latin typeface="Arabic Typesetting" pitchFamily="66" charset="-78"/>
                        <a:cs typeface="Arabic Typesetting" pitchFamily="66" charset="-78"/>
                      </a:endParaRP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kern="1200" dirty="0" smtClean="0">
                          <a:solidFill>
                            <a:srgbClr val="0070C0"/>
                          </a:solidFill>
                          <a:effectLst>
                            <a:outerShdw blurRad="38100" dist="38100" dir="2700000" algn="tl">
                              <a:srgbClr val="000000">
                                <a:alpha val="43137"/>
                              </a:srgbClr>
                            </a:outerShdw>
                          </a:effectLst>
                          <a:latin typeface="Arabic Typesetting" pitchFamily="66" charset="-78"/>
                          <a:ea typeface="+mn-ea"/>
                          <a:cs typeface="Arabic Typesetting" pitchFamily="66" charset="-78"/>
                        </a:rPr>
                        <a:t>المحطات الأساسية</a:t>
                      </a:r>
                      <a:endParaRPr lang="fr-FR" sz="2800" b="1" i="0" kern="1200" dirty="0" smtClean="0">
                        <a:solidFill>
                          <a:srgbClr val="0070C0"/>
                        </a:solidFill>
                        <a:effectLst>
                          <a:outerShdw blurRad="38100" dist="38100" dir="2700000" algn="tl">
                            <a:srgbClr val="000000">
                              <a:alpha val="43137"/>
                            </a:srgbClr>
                          </a:outerShdw>
                        </a:effectLst>
                        <a:latin typeface="Arabic Typesetting" pitchFamily="66" charset="-78"/>
                        <a:ea typeface="+mn-ea"/>
                        <a:cs typeface="Arabic Typesetting" pitchFamily="66" charset="-78"/>
                      </a:endParaRPr>
                    </a:p>
                  </a:txBody>
                  <a:tcPr/>
                </a:tc>
              </a:tr>
            </a:tbl>
          </a:graphicData>
        </a:graphic>
      </p:graphicFrame>
      <p:pic>
        <p:nvPicPr>
          <p:cNvPr id="4" name="Image 3"/>
          <p:cNvPicPr>
            <a:picLocks noChangeAspect="1"/>
          </p:cNvPicPr>
          <p:nvPr/>
        </p:nvPicPr>
        <p:blipFill>
          <a:blip r:embed="rId2" cstate="print"/>
          <a:stretch>
            <a:fillRect/>
          </a:stretch>
        </p:blipFill>
        <p:spPr>
          <a:xfrm>
            <a:off x="84084" y="6367261"/>
            <a:ext cx="9790386" cy="296297"/>
          </a:xfrm>
          <a:prstGeom prst="rect">
            <a:avLst/>
          </a:prstGeom>
        </p:spPr>
      </p:pic>
      <p:pic>
        <p:nvPicPr>
          <p:cNvPr id="5" name="Image 4"/>
          <p:cNvPicPr>
            <a:picLocks noChangeAspect="1"/>
          </p:cNvPicPr>
          <p:nvPr/>
        </p:nvPicPr>
        <p:blipFill>
          <a:blip r:embed="rId2" cstate="print"/>
          <a:stretch>
            <a:fillRect/>
          </a:stretch>
        </p:blipFill>
        <p:spPr>
          <a:xfrm>
            <a:off x="73574" y="6430321"/>
            <a:ext cx="9790386" cy="296297"/>
          </a:xfrm>
          <a:prstGeom prst="rect">
            <a:avLst/>
          </a:prstGeom>
        </p:spPr>
      </p:pic>
    </p:spTree>
    <p:extLst>
      <p:ext uri="{BB962C8B-B14F-4D97-AF65-F5344CB8AC3E}">
        <p14:creationId xmlns="" xmlns:p14="http://schemas.microsoft.com/office/powerpoint/2010/main" val="408117811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18226" y="1783613"/>
            <a:ext cx="8798824" cy="2837956"/>
          </a:xfrm>
          <a:prstGeom prst="rect">
            <a:avLst/>
          </a:prstGeom>
        </p:spPr>
        <p:txBody>
          <a:bodyPr wrap="square">
            <a:spAutoFit/>
          </a:bodyPr>
          <a:lstStyle/>
          <a:p>
            <a:pPr marL="342900" indent="-342900" algn="ctr">
              <a:lnSpc>
                <a:spcPts val="7000"/>
              </a:lnSpc>
            </a:pPr>
            <a:r>
              <a:rPr lang="ar-MA"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المحور 4</a:t>
            </a:r>
            <a:r>
              <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 </a:t>
            </a:r>
          </a:p>
          <a:p>
            <a:pPr marL="342900" indent="-342900" algn="ctr">
              <a:lnSpc>
                <a:spcPts val="7000"/>
              </a:lnSpc>
            </a:pPr>
            <a:endPar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a:p>
            <a:pPr marL="342900" indent="-342900" algn="ctr">
              <a:lnSpc>
                <a:spcPts val="7000"/>
              </a:lnSpc>
            </a:pPr>
            <a:r>
              <a:rPr lang="ar-MA"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الكفاءات العرضانية والتفتح الذاتي</a:t>
            </a:r>
            <a:endPar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Tree>
    <p:extLst>
      <p:ext uri="{BB962C8B-B14F-4D97-AF65-F5344CB8AC3E}">
        <p14:creationId xmlns="" xmlns:p14="http://schemas.microsoft.com/office/powerpoint/2010/main" val="314654783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Espace réservé du texte 3"/>
          <p:cNvSpPr txBox="1">
            <a:spLocks/>
          </p:cNvSpPr>
          <p:nvPr/>
        </p:nvSpPr>
        <p:spPr>
          <a:xfrm>
            <a:off x="1" y="0"/>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r>
              <a:rPr lang="ar-MA" sz="4800" dirty="0" smtClean="0">
                <a:solidFill>
                  <a:srgbClr val="FFFFFF"/>
                </a:solidFill>
                <a:latin typeface="Arabic Typesetting" pitchFamily="66" charset="-78"/>
                <a:cs typeface="Arabic Typesetting" pitchFamily="66" charset="-78"/>
              </a:rPr>
              <a:t>الكفاءات العرضانية والتفتح الذاتي</a:t>
            </a:r>
            <a:endParaRPr lang="fr-FR" sz="4800" dirty="0">
              <a:solidFill>
                <a:srgbClr val="FFFFFF"/>
              </a:solidFill>
              <a:latin typeface="Arabic Typesetting" pitchFamily="66" charset="-78"/>
              <a:cs typeface="Arabic Typesetting" pitchFamily="66" charset="-78"/>
            </a:endParaRPr>
          </a:p>
        </p:txBody>
      </p:sp>
      <p:graphicFrame>
        <p:nvGraphicFramePr>
          <p:cNvPr id="7" name="Tableau 6"/>
          <p:cNvGraphicFramePr>
            <a:graphicFrameLocks noGrp="1"/>
          </p:cNvGraphicFramePr>
          <p:nvPr>
            <p:extLst>
              <p:ext uri="{D42A27DB-BD31-4B8C-83A1-F6EECF244321}">
                <p14:modId xmlns="" xmlns:p14="http://schemas.microsoft.com/office/powerpoint/2010/main" val="4002244526"/>
              </p:ext>
            </p:extLst>
          </p:nvPr>
        </p:nvGraphicFramePr>
        <p:xfrm>
          <a:off x="182880" y="879269"/>
          <a:ext cx="9594533" cy="5385034"/>
        </p:xfrm>
        <a:graphic>
          <a:graphicData uri="http://schemas.openxmlformats.org/drawingml/2006/table">
            <a:tbl>
              <a:tblPr firstRow="1" bandRow="1">
                <a:tableStyleId>{69012ECD-51FC-41F1-AA8D-1B2483CD663E}</a:tableStyleId>
              </a:tblPr>
              <a:tblGrid>
                <a:gridCol w="8511436"/>
                <a:gridCol w="1083097"/>
              </a:tblGrid>
              <a:tr h="605021">
                <a:tc>
                  <a:txBody>
                    <a:bodyPr/>
                    <a:lstStyle/>
                    <a:p>
                      <a:pPr marL="432000" indent="-358775" algn="r" rtl="1" fontAlgn="base">
                        <a:buSzPct val="110000"/>
                        <a:buFont typeface="+mj-lt"/>
                        <a:buNone/>
                        <a:defRPr/>
                      </a:pPr>
                      <a:r>
                        <a:rPr lang="ar-MA" sz="3600" dirty="0" smtClean="0">
                          <a:latin typeface="Arabic Typesetting" pitchFamily="66" charset="-78"/>
                          <a:cs typeface="Arabic Typesetting" pitchFamily="66" charset="-78"/>
                        </a:rPr>
                        <a:t>مؤسسات التفتح </a:t>
                      </a:r>
                      <a:r>
                        <a:rPr lang="fr-FR" sz="3600" dirty="0" smtClean="0">
                          <a:latin typeface="Arabic Typesetting" pitchFamily="66" charset="-78"/>
                          <a:cs typeface="Arabic Typesetting" pitchFamily="66" charset="-78"/>
                        </a:rPr>
                        <a:t>)</a:t>
                      </a:r>
                      <a:r>
                        <a:rPr lang="ar-MA" sz="3600" dirty="0" smtClean="0">
                          <a:latin typeface="Arabic Typesetting" pitchFamily="66" charset="-78"/>
                          <a:cs typeface="Arabic Typesetting" pitchFamily="66" charset="-78"/>
                        </a:rPr>
                        <a:t>الأنشطة الثقافية والفنية والرياضية واللغات</a:t>
                      </a:r>
                      <a:r>
                        <a:rPr lang="fr-FR" sz="3600" dirty="0" smtClean="0">
                          <a:latin typeface="Arabic Typesetting" pitchFamily="66" charset="-78"/>
                          <a:cs typeface="Arabic Typesetting" pitchFamily="66" charset="-78"/>
                        </a:rPr>
                        <a:t>(</a:t>
                      </a:r>
                      <a:endParaRPr lang="ar-MA" sz="3600" dirty="0">
                        <a:latin typeface="Arabic Typesetting" pitchFamily="66" charset="-78"/>
                        <a:cs typeface="Arabic Typesetting" pitchFamily="66" charset="-78"/>
                      </a:endParaRPr>
                    </a:p>
                  </a:txBody>
                  <a:tcPr anchor="ctr"/>
                </a:tc>
                <a:tc>
                  <a:txBody>
                    <a:bodyPr/>
                    <a:lstStyle/>
                    <a:p>
                      <a:pPr marL="0" marR="0" indent="0" algn="r" defTabSz="1031626" rtl="1" eaLnBrk="1" fontAlgn="auto" latinLnBrk="0" hangingPunct="1">
                        <a:lnSpc>
                          <a:spcPct val="100000"/>
                        </a:lnSpc>
                        <a:spcBef>
                          <a:spcPts val="0"/>
                        </a:spcBef>
                        <a:spcAft>
                          <a:spcPts val="0"/>
                        </a:spcAft>
                        <a:buClrTx/>
                        <a:buSzTx/>
                        <a:buFontTx/>
                        <a:buNone/>
                        <a:tabLst/>
                        <a:defRPr/>
                      </a:pPr>
                      <a:r>
                        <a:rPr lang="ar-MA" sz="3600" b="1" dirty="0" smtClean="0">
                          <a:latin typeface="Arabic Typesetting" pitchFamily="66" charset="-78"/>
                          <a:cs typeface="Arabic Typesetting" pitchFamily="66" charset="-78"/>
                        </a:rPr>
                        <a:t>التدبير</a:t>
                      </a:r>
                      <a:endParaRPr lang="fr-FR" sz="3600" b="1" dirty="0">
                        <a:latin typeface="Arabic Typesetting" pitchFamily="66" charset="-78"/>
                        <a:cs typeface="Arabic Typesetting" pitchFamily="66" charset="-78"/>
                      </a:endParaRPr>
                    </a:p>
                  </a:txBody>
                  <a:tcPr/>
                </a:tc>
              </a:tr>
              <a:tr h="517945">
                <a:tc>
                  <a:txBody>
                    <a:bodyPr/>
                    <a:lstStyle/>
                    <a:p>
                      <a:pPr marL="182563" marR="0" lvl="1" indent="-182563"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تحفيز التفتح واليقظة عند التلاميذ وتشجيعهم على إبراز مواهبهم.</a:t>
                      </a:r>
                      <a:endParaRPr lang="fr-FR" sz="2800" b="1" kern="1200" dirty="0" smtClean="0">
                        <a:solidFill>
                          <a:schemeClr val="tx1"/>
                        </a:solidFill>
                        <a:latin typeface="Arabic Typesetting" pitchFamily="66" charset="-78"/>
                        <a:ea typeface="+mn-ea"/>
                        <a:cs typeface="Arabic Typesetting" pitchFamily="66" charset="-78"/>
                      </a:endParaRPr>
                    </a:p>
                  </a:txBody>
                  <a:tcPr/>
                </a:tc>
                <a:tc>
                  <a:txBody>
                    <a:bodyPr/>
                    <a:lstStyle/>
                    <a:p>
                      <a:pPr marL="0" marR="0" lvl="0" indent="0" algn="r" defTabSz="1031626" rtl="0" eaLnBrk="1" fontAlgn="auto" latinLnBrk="0" hangingPunct="1">
                        <a:lnSpc>
                          <a:spcPts val="2600"/>
                        </a:lnSpc>
                        <a:spcBef>
                          <a:spcPts val="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الهدف</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2611569">
                <a:tc>
                  <a:txBody>
                    <a:bodyPr/>
                    <a:lstStyle/>
                    <a:p>
                      <a:pPr marL="182563" marR="0" lvl="1" indent="-182563"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إعطاء</a:t>
                      </a:r>
                      <a:r>
                        <a:rPr lang="ar-MA" sz="2800" b="1" kern="1200" baseline="0" dirty="0" smtClean="0">
                          <a:latin typeface="Arabic Typesetting" pitchFamily="66" charset="-78"/>
                          <a:cs typeface="Arabic Typesetting" pitchFamily="66" charset="-78"/>
                        </a:rPr>
                        <a:t> تلاميذ</a:t>
                      </a:r>
                      <a:r>
                        <a:rPr lang="ar-MA" sz="2800" b="1" kern="1200" dirty="0" smtClean="0">
                          <a:latin typeface="Arabic Typesetting" pitchFamily="66" charset="-78"/>
                          <a:cs typeface="Arabic Typesetting" pitchFamily="66" charset="-78"/>
                        </a:rPr>
                        <a:t> ينتمون لمنطقة تربوية تضم</a:t>
                      </a:r>
                      <a:r>
                        <a:rPr lang="ar-MA" sz="2800" b="1" kern="1200" baseline="0" dirty="0" smtClean="0">
                          <a:latin typeface="Arabic Typesetting" pitchFamily="66" charset="-78"/>
                          <a:cs typeface="Arabic Typesetting" pitchFamily="66" charset="-78"/>
                        </a:rPr>
                        <a:t> </a:t>
                      </a:r>
                      <a:r>
                        <a:rPr lang="ar-MA" sz="2800" b="1" kern="1200" dirty="0" smtClean="0">
                          <a:latin typeface="Arabic Typesetting" pitchFamily="66" charset="-78"/>
                          <a:cs typeface="Arabic Typesetting" pitchFamily="66" charset="-78"/>
                        </a:rPr>
                        <a:t>مؤسسات</a:t>
                      </a:r>
                      <a:r>
                        <a:rPr lang="ar-MA" sz="2800" b="1" kern="1200" baseline="0" dirty="0" smtClean="0">
                          <a:latin typeface="Arabic Typesetting" pitchFamily="66" charset="-78"/>
                          <a:cs typeface="Arabic Typesetting" pitchFamily="66" charset="-78"/>
                        </a:rPr>
                        <a:t> تعليمية متواجدة بحي واحد أو أكثر، فرصة الولوج إلى أنشطة ثقافية وفنية</a:t>
                      </a:r>
                      <a:r>
                        <a:rPr lang="fr-FR" sz="2800" b="1" kern="1200" baseline="0" dirty="0" smtClean="0">
                          <a:latin typeface="Arabic Typesetting" pitchFamily="66" charset="-78"/>
                          <a:cs typeface="Arabic Typesetting" pitchFamily="66" charset="-78"/>
                        </a:rPr>
                        <a:t> </a:t>
                      </a:r>
                      <a:r>
                        <a:rPr lang="ar-MA" sz="2800" b="1" kern="1200" baseline="0" dirty="0" smtClean="0">
                          <a:latin typeface="Arabic Typesetting" pitchFamily="66" charset="-78"/>
                          <a:cs typeface="Arabic Typesetting" pitchFamily="66" charset="-78"/>
                        </a:rPr>
                        <a:t>ورياضية عبر الاستعمال المشترك للموارد من خلال تجميعها في مؤسسة واحدة؛</a:t>
                      </a:r>
                    </a:p>
                    <a:p>
                      <a:pPr marL="182563" marR="0" lvl="1" indent="-182563"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استعمال البنايات المتوفرة وغير المستغلة لخلق هذه المؤسسات؛</a:t>
                      </a:r>
                    </a:p>
                    <a:p>
                      <a:pPr marL="182563" marR="0" lvl="1" indent="-182563"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التوظيف الأمثل للموارد البشرية المتميزة بندرتها ولمنشطي الجمعيات المحلية؛</a:t>
                      </a:r>
                    </a:p>
                    <a:p>
                      <a:pPr marL="182563" marR="0" lvl="1" indent="-182563"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800" b="1" kern="1200" spc="-30" baseline="0" dirty="0" smtClean="0">
                          <a:latin typeface="Arabic Typesetting" pitchFamily="66" charset="-78"/>
                          <a:cs typeface="Arabic Typesetting" pitchFamily="66" charset="-78"/>
                        </a:rPr>
                        <a:t>دعم أنشطة هذه المؤسسات عبر اتفاقيات شراكة مع جمعيات ثقافية ورياضية وفنية ومع هيئات عمومية تهتم بهذه المجالات؛ </a:t>
                      </a:r>
                    </a:p>
                    <a:p>
                      <a:pPr marL="182563" marR="0" lvl="1" indent="-182563"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الرفع تدريجيا من عدد التلاميذ المستفيدين من هذه الأنشطة وخاصة المنحدرين من المناطق الهشة؛</a:t>
                      </a:r>
                    </a:p>
                    <a:p>
                      <a:pPr marL="182563" marR="0" lvl="1" indent="-182563"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دعم الجهود التي تبذلها المدارس في الانفتاح الثقافي والرياضي واللغوي.</a:t>
                      </a:r>
                    </a:p>
                  </a:txBody>
                  <a:tcPr/>
                </a:tc>
                <a:tc>
                  <a:txBody>
                    <a:bodyPr/>
                    <a:lstStyle/>
                    <a:p>
                      <a:pPr marL="0" marR="0" indent="0" algn="r" defTabSz="1031626" rtl="0" eaLnBrk="1" fontAlgn="auto" latinLnBrk="0" hangingPunct="1">
                        <a:lnSpc>
                          <a:spcPts val="2600"/>
                        </a:lnSpc>
                        <a:spcBef>
                          <a:spcPts val="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النتائج المنتظرة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1555768">
                <a:tc>
                  <a:txBody>
                    <a:bodyPr/>
                    <a:lstStyle/>
                    <a:p>
                      <a:pPr marL="182563" marR="0" lvl="1" indent="-182563"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2015-2014 : تحديد التصور، إبرام الاتفاقيات وإعداد المشروع؛</a:t>
                      </a:r>
                    </a:p>
                    <a:p>
                      <a:pPr marL="182563" marR="0" lvl="1" indent="-182563"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2016-2015</a:t>
                      </a:r>
                      <a:r>
                        <a:rPr lang="ar-MA" sz="2800" b="1" kern="1200" baseline="0" dirty="0" smtClean="0">
                          <a:latin typeface="Arabic Typesetting" pitchFamily="66" charset="-78"/>
                          <a:cs typeface="Arabic Typesetting" pitchFamily="66" charset="-78"/>
                        </a:rPr>
                        <a:t> : </a:t>
                      </a:r>
                      <a:r>
                        <a:rPr lang="ar-MA" sz="2800" b="1" kern="1200" dirty="0" smtClean="0">
                          <a:latin typeface="Arabic Typesetting" pitchFamily="66" charset="-78"/>
                          <a:cs typeface="Arabic Typesetting" pitchFamily="66" charset="-78"/>
                        </a:rPr>
                        <a:t> انطلاق المرحلة التجريبية ب 16 مؤسسة للأنشطة الثقافية و7 مؤسسات للأنشطة الرياضية؛</a:t>
                      </a:r>
                    </a:p>
                    <a:p>
                      <a:pPr marL="182563" marR="0" lvl="1" indent="-182563"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2018-2016 : توسيع شبكة المؤسسات لتهم ما يقارب 66 مؤسسة للأنشطة الثقافية و75 مؤسسة للأنشطة الرياضية.</a:t>
                      </a:r>
                    </a:p>
                  </a:txBody>
                  <a:tcPr/>
                </a:tc>
                <a:tc>
                  <a:txBody>
                    <a:bodyPr/>
                    <a:lstStyle/>
                    <a:p>
                      <a:pPr marL="0" marR="0" indent="0" algn="r" defTabSz="1031626" rtl="0" eaLnBrk="1" fontAlgn="auto" latinLnBrk="0" hangingPunct="1">
                        <a:lnSpc>
                          <a:spcPts val="2600"/>
                        </a:lnSpc>
                        <a:spcBef>
                          <a:spcPts val="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المحطات الأساسية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bl>
          </a:graphicData>
        </a:graphic>
      </p:graphicFrame>
      <p:pic>
        <p:nvPicPr>
          <p:cNvPr id="4" name="Image 3"/>
          <p:cNvPicPr>
            <a:picLocks noChangeAspect="1"/>
          </p:cNvPicPr>
          <p:nvPr/>
        </p:nvPicPr>
        <p:blipFill>
          <a:blip r:embed="rId2" cstate="print"/>
          <a:stretch>
            <a:fillRect/>
          </a:stretch>
        </p:blipFill>
        <p:spPr>
          <a:xfrm>
            <a:off x="84084" y="6346241"/>
            <a:ext cx="9790386" cy="296297"/>
          </a:xfrm>
          <a:prstGeom prst="rect">
            <a:avLst/>
          </a:prstGeom>
        </p:spPr>
      </p:pic>
    </p:spTree>
    <p:extLst>
      <p:ext uri="{BB962C8B-B14F-4D97-AF65-F5344CB8AC3E}">
        <p14:creationId xmlns="" xmlns:p14="http://schemas.microsoft.com/office/powerpoint/2010/main" val="320423792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Espace réservé du texte 3"/>
          <p:cNvSpPr txBox="1">
            <a:spLocks/>
          </p:cNvSpPr>
          <p:nvPr/>
        </p:nvSpPr>
        <p:spPr>
          <a:xfrm>
            <a:off x="1" y="0"/>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r>
              <a:rPr lang="ar-MA" sz="4800" dirty="0" smtClean="0">
                <a:solidFill>
                  <a:srgbClr val="FFFFFF"/>
                </a:solidFill>
                <a:latin typeface="Arabic Typesetting" pitchFamily="66" charset="-78"/>
                <a:cs typeface="Arabic Typesetting" pitchFamily="66" charset="-78"/>
              </a:rPr>
              <a:t>الكفاءات العرضانية والتفتح الذاتي</a:t>
            </a:r>
            <a:endParaRPr lang="fr-FR" sz="4800" dirty="0">
              <a:solidFill>
                <a:srgbClr val="FFFFFF"/>
              </a:solidFill>
              <a:latin typeface="Arabic Typesetting" pitchFamily="66" charset="-78"/>
              <a:cs typeface="Arabic Typesetting" pitchFamily="66" charset="-78"/>
            </a:endParaRPr>
          </a:p>
        </p:txBody>
      </p:sp>
      <p:graphicFrame>
        <p:nvGraphicFramePr>
          <p:cNvPr id="7" name="Tableau 6"/>
          <p:cNvGraphicFramePr>
            <a:graphicFrameLocks noGrp="1"/>
          </p:cNvGraphicFramePr>
          <p:nvPr>
            <p:extLst>
              <p:ext uri="{D42A27DB-BD31-4B8C-83A1-F6EECF244321}">
                <p14:modId xmlns="" xmlns:p14="http://schemas.microsoft.com/office/powerpoint/2010/main" val="2000317674"/>
              </p:ext>
            </p:extLst>
          </p:nvPr>
        </p:nvGraphicFramePr>
        <p:xfrm>
          <a:off x="144379" y="873125"/>
          <a:ext cx="9596522" cy="5855376"/>
        </p:xfrm>
        <a:graphic>
          <a:graphicData uri="http://schemas.openxmlformats.org/drawingml/2006/table">
            <a:tbl>
              <a:tblPr firstRow="1" bandRow="1">
                <a:tableStyleId>{69012ECD-51FC-41F1-AA8D-1B2483CD663E}</a:tableStyleId>
              </a:tblPr>
              <a:tblGrid>
                <a:gridCol w="8559987"/>
                <a:gridCol w="1036535"/>
              </a:tblGrid>
              <a:tr h="633636">
                <a:tc>
                  <a:txBody>
                    <a:bodyPr/>
                    <a:lstStyle/>
                    <a:p>
                      <a:pPr marL="504000" indent="-446088" algn="r" rtl="1" fontAlgn="base">
                        <a:buSzPct val="110000"/>
                        <a:buFont typeface="+mj-lt"/>
                        <a:buNone/>
                        <a:defRPr/>
                      </a:pPr>
                      <a:r>
                        <a:rPr lang="ar-MA" sz="3200" dirty="0" smtClean="0">
                          <a:solidFill>
                            <a:schemeClr val="bg1"/>
                          </a:solidFill>
                          <a:latin typeface="Arabic Typesetting" pitchFamily="66" charset="-78"/>
                          <a:cs typeface="Arabic Typesetting" pitchFamily="66" charset="-78"/>
                        </a:rPr>
                        <a:t>رو</a:t>
                      </a:r>
                      <a:r>
                        <a:rPr lang="ar-MA" sz="3600" dirty="0" smtClean="0">
                          <a:solidFill>
                            <a:schemeClr val="bg1"/>
                          </a:solidFill>
                          <a:latin typeface="Arabic Typesetting" pitchFamily="66" charset="-78"/>
                          <a:cs typeface="Arabic Typesetting" pitchFamily="66" charset="-78"/>
                        </a:rPr>
                        <a:t>ح المبادرة والحس </a:t>
                      </a:r>
                      <a:r>
                        <a:rPr lang="ar-MA" sz="3600" dirty="0" err="1" smtClean="0">
                          <a:solidFill>
                            <a:schemeClr val="bg1"/>
                          </a:solidFill>
                          <a:latin typeface="Arabic Typesetting" pitchFamily="66" charset="-78"/>
                          <a:cs typeface="Arabic Typesetting" pitchFamily="66" charset="-78"/>
                        </a:rPr>
                        <a:t>المقاولتي</a:t>
                      </a:r>
                      <a:endParaRPr lang="fr-FR" sz="3600" dirty="0">
                        <a:solidFill>
                          <a:schemeClr val="bg1"/>
                        </a:solidFill>
                        <a:latin typeface="Arabic Typesetting" pitchFamily="66" charset="-78"/>
                        <a:cs typeface="Arabic Typesetting" pitchFamily="66" charset="-78"/>
                      </a:endParaRPr>
                    </a:p>
                  </a:txBody>
                  <a:tcPr/>
                </a:tc>
                <a:tc>
                  <a:txBody>
                    <a:bodyPr/>
                    <a:lstStyle/>
                    <a:p>
                      <a:pPr marL="0" marR="0" indent="0" algn="r" defTabSz="1031626" rtl="0" eaLnBrk="1" fontAlgn="auto" latinLnBrk="0" hangingPunct="1">
                        <a:lnSpc>
                          <a:spcPct val="100000"/>
                        </a:lnSpc>
                        <a:spcBef>
                          <a:spcPts val="0"/>
                        </a:spcBef>
                        <a:spcAft>
                          <a:spcPts val="0"/>
                        </a:spcAft>
                        <a:buClrTx/>
                        <a:buSzTx/>
                        <a:buFontTx/>
                        <a:buNone/>
                        <a:tabLst/>
                        <a:defRPr/>
                      </a:pPr>
                      <a:r>
                        <a:rPr lang="ar-MA" sz="3600" b="1" dirty="0" smtClean="0">
                          <a:latin typeface="Arabic Typesetting" pitchFamily="66" charset="-78"/>
                          <a:cs typeface="Arabic Typesetting" pitchFamily="66" charset="-78"/>
                        </a:rPr>
                        <a:t>التدبير</a:t>
                      </a:r>
                      <a:endParaRPr lang="fr-FR" sz="3600" b="1" dirty="0">
                        <a:latin typeface="Arabic Typesetting" pitchFamily="66" charset="-78"/>
                        <a:cs typeface="Arabic Typesetting" pitchFamily="66" charset="-78"/>
                      </a:endParaRPr>
                    </a:p>
                  </a:txBody>
                  <a:tcPr/>
                </a:tc>
              </a:tr>
              <a:tr h="483761">
                <a:tc>
                  <a:txBody>
                    <a:bodyPr/>
                    <a:lstStyle/>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تطوير روح المبادرة والمقاولة </a:t>
                      </a:r>
                      <a:r>
                        <a:rPr lang="ar-MA" sz="2800" b="1" kern="1200" dirty="0" smtClean="0">
                          <a:effectLst/>
                          <a:latin typeface="Arabic Typesetting" pitchFamily="66" charset="-78"/>
                          <a:cs typeface="Arabic Typesetting" pitchFamily="66" charset="-78"/>
                        </a:rPr>
                        <a:t>والقيادة والمجازفة لدى تلاميذ الثانويات من خلال تدخل أطر تنتمي للمقاولات.</a:t>
                      </a:r>
                      <a:endParaRPr lang="ar-MA" sz="2800" b="1" kern="1200" dirty="0" smtClean="0">
                        <a:solidFill>
                          <a:schemeClr val="tx1"/>
                        </a:solidFill>
                        <a:latin typeface="Arabic Typesetting" pitchFamily="66" charset="-78"/>
                        <a:ea typeface="+mn-ea"/>
                        <a:cs typeface="Arabic Typesetting" pitchFamily="66" charset="-78"/>
                      </a:endParaRPr>
                    </a:p>
                  </a:txBody>
                  <a:tcPr/>
                </a:tc>
                <a:tc>
                  <a:txBody>
                    <a:bodyPr/>
                    <a:lstStyle/>
                    <a:p>
                      <a:pPr marL="0" marR="0" lvl="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الهدف</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2709695">
                <a:tc>
                  <a:txBody>
                    <a:bodyPr/>
                    <a:lstStyle/>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dirty="0" smtClean="0">
                          <a:effectLst/>
                          <a:latin typeface="Arabic Typesetting" pitchFamily="66" charset="-78"/>
                          <a:cs typeface="Arabic Typesetting" pitchFamily="66" charset="-78"/>
                        </a:rPr>
                        <a:t>تبني استراتيجية قطاعية مندمجة</a:t>
                      </a:r>
                      <a:r>
                        <a:rPr lang="ar-MA" sz="2800" b="1" kern="1200" baseline="0" dirty="0" smtClean="0">
                          <a:effectLst/>
                          <a:latin typeface="Arabic Typesetting" pitchFamily="66" charset="-78"/>
                          <a:cs typeface="Arabic Typesetting" pitchFamily="66" charset="-78"/>
                        </a:rPr>
                        <a:t> لتنمية </a:t>
                      </a:r>
                      <a:r>
                        <a:rPr lang="ar-MA" sz="2800" b="1" kern="1200" dirty="0" smtClean="0">
                          <a:latin typeface="Arabic Typesetting" pitchFamily="66" charset="-78"/>
                          <a:cs typeface="Arabic Typesetting" pitchFamily="66" charset="-78"/>
                        </a:rPr>
                        <a:t>روح المبادرة والمقاولة </a:t>
                      </a:r>
                      <a:r>
                        <a:rPr lang="ar-MA" sz="2800" b="1" kern="1200" dirty="0" smtClean="0">
                          <a:effectLst/>
                          <a:latin typeface="Arabic Typesetting" pitchFamily="66" charset="-78"/>
                          <a:cs typeface="Arabic Typesetting" pitchFamily="66" charset="-78"/>
                        </a:rPr>
                        <a:t>لدى التلاميذ؛ </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dirty="0" smtClean="0">
                          <a:effectLst/>
                          <a:latin typeface="Arabic Typesetting" pitchFamily="66" charset="-78"/>
                          <a:cs typeface="Arabic Typesetting" pitchFamily="66" charset="-78"/>
                        </a:rPr>
                        <a:t>إعداد</a:t>
                      </a:r>
                      <a:r>
                        <a:rPr lang="ar-MA" sz="2800" b="1" kern="1200" baseline="0" dirty="0" smtClean="0">
                          <a:effectLst/>
                          <a:latin typeface="Arabic Typesetting" pitchFamily="66" charset="-78"/>
                          <a:cs typeface="Arabic Typesetting" pitchFamily="66" charset="-78"/>
                        </a:rPr>
                        <a:t> العدة البيداغوجية لتعميم البرامج</a:t>
                      </a:r>
                      <a:r>
                        <a:rPr lang="ar-MA" sz="2800" b="1" kern="1200" dirty="0" smtClean="0">
                          <a:effectLst/>
                          <a:latin typeface="Arabic Typesetting" pitchFamily="66" charset="-78"/>
                          <a:cs typeface="Arabic Typesetting" pitchFamily="66" charset="-78"/>
                        </a:rPr>
                        <a:t> المتعلقة ب</a:t>
                      </a:r>
                      <a:r>
                        <a:rPr lang="ar-MA" sz="2800" b="1" kern="1200" dirty="0" smtClean="0">
                          <a:latin typeface="Arabic Typesetting" pitchFamily="66" charset="-78"/>
                          <a:cs typeface="Arabic Typesetting" pitchFamily="66" charset="-78"/>
                        </a:rPr>
                        <a:t>تطوير روح المبادرة والمقاولة </a:t>
                      </a:r>
                      <a:r>
                        <a:rPr lang="ar-MA" sz="2800" b="1" kern="1200" dirty="0" smtClean="0">
                          <a:effectLst/>
                          <a:latin typeface="Arabic Typesetting" pitchFamily="66" charset="-78"/>
                          <a:cs typeface="Arabic Typesetting" pitchFamily="66" charset="-78"/>
                        </a:rPr>
                        <a:t>و“التربية المالية“؛</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dirty="0" smtClean="0">
                          <a:effectLst/>
                          <a:latin typeface="Arabic Typesetting" pitchFamily="66" charset="-78"/>
                          <a:cs typeface="Arabic Typesetting" pitchFamily="66" charset="-78"/>
                        </a:rPr>
                        <a:t>عقد</a:t>
                      </a:r>
                      <a:r>
                        <a:rPr lang="ar-MA" sz="2800" b="1" kern="1200" baseline="0" dirty="0" smtClean="0">
                          <a:effectLst/>
                          <a:latin typeface="Arabic Typesetting" pitchFamily="66" charset="-78"/>
                          <a:cs typeface="Arabic Typesetting" pitchFamily="66" charset="-78"/>
                        </a:rPr>
                        <a:t> شراكة مع المتدخلين من المقاولات و</a:t>
                      </a:r>
                      <a:r>
                        <a:rPr lang="ar-MA" sz="2800" b="1" kern="1200" dirty="0" smtClean="0">
                          <a:effectLst/>
                          <a:latin typeface="Arabic Typesetting" pitchFamily="66" charset="-78"/>
                          <a:cs typeface="Arabic Typesetting" pitchFamily="66" charset="-78"/>
                        </a:rPr>
                        <a:t>تعميم اتفاقيات الشراكة على </a:t>
                      </a:r>
                      <a:r>
                        <a:rPr lang="ar-MA" sz="2800" b="1" kern="1200" baseline="0" dirty="0" smtClean="0">
                          <a:effectLst/>
                          <a:latin typeface="Arabic Typesetting" pitchFamily="66" charset="-78"/>
                          <a:cs typeface="Arabic Typesetting" pitchFamily="66" charset="-78"/>
                        </a:rPr>
                        <a:t>الأكاديميات؛</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dirty="0" smtClean="0">
                          <a:effectLst/>
                          <a:latin typeface="Arabic Typesetting" pitchFamily="66" charset="-78"/>
                          <a:cs typeface="Arabic Typesetting" pitchFamily="66" charset="-78"/>
                        </a:rPr>
                        <a:t>تعميم تدريجي</a:t>
                      </a:r>
                      <a:r>
                        <a:rPr lang="ar-MA" sz="2800" b="1" kern="1200" baseline="0" dirty="0" smtClean="0">
                          <a:effectLst/>
                          <a:latin typeface="Arabic Typesetting" pitchFamily="66" charset="-78"/>
                          <a:cs typeface="Arabic Typesetting" pitchFamily="66" charset="-78"/>
                        </a:rPr>
                        <a:t> بجميع الثانويات للبرامج</a:t>
                      </a:r>
                      <a:r>
                        <a:rPr lang="ar-MA" sz="2800" b="1" kern="1200" dirty="0" smtClean="0">
                          <a:effectLst/>
                          <a:latin typeface="Arabic Typesetting" pitchFamily="66" charset="-78"/>
                          <a:cs typeface="Arabic Typesetting" pitchFamily="66" charset="-78"/>
                        </a:rPr>
                        <a:t> المتعلقة ب</a:t>
                      </a:r>
                      <a:r>
                        <a:rPr lang="ar-MA" sz="2800" b="1" kern="1200" dirty="0" smtClean="0">
                          <a:latin typeface="Arabic Typesetting" pitchFamily="66" charset="-78"/>
                          <a:cs typeface="Arabic Typesetting" pitchFamily="66" charset="-78"/>
                        </a:rPr>
                        <a:t>تطوير روح المبادرة والمقاولة </a:t>
                      </a:r>
                      <a:r>
                        <a:rPr lang="ar-MA" sz="2800" b="1" kern="1200" dirty="0" smtClean="0">
                          <a:effectLst/>
                          <a:latin typeface="Arabic Typesetting" pitchFamily="66" charset="-78"/>
                          <a:cs typeface="Arabic Typesetting" pitchFamily="66" charset="-78"/>
                        </a:rPr>
                        <a:t>و“التربية المالية“ بالتعاون مع المؤسسات والجمعيات الشريكة؛ </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dirty="0" smtClean="0">
                          <a:effectLst/>
                          <a:latin typeface="Arabic Typesetting" pitchFamily="66" charset="-78"/>
                          <a:cs typeface="Arabic Typesetting" pitchFamily="66" charset="-78"/>
                        </a:rPr>
                        <a:t>الرفع من عدد الأطر المتطوعة والمنتمية للمقاولات.</a:t>
                      </a:r>
                      <a:endParaRPr lang="fr-FR" sz="2800" b="1" kern="1200" dirty="0" smtClean="0">
                        <a:solidFill>
                          <a:schemeClr val="tx1"/>
                        </a:solidFill>
                        <a:latin typeface="Arabic Typesetting" pitchFamily="66" charset="-78"/>
                        <a:ea typeface="+mn-ea"/>
                        <a:cs typeface="Arabic Typesetting" pitchFamily="66" charset="-78"/>
                      </a:endParaRP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النتائج المنتظرة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1485734">
                <a:tc>
                  <a:txBody>
                    <a:bodyPr/>
                    <a:lstStyle/>
                    <a:p>
                      <a:pPr marL="182563" indent="-182563" algn="r" rtl="1">
                        <a:lnSpc>
                          <a:spcPts val="2800"/>
                        </a:lnSpc>
                        <a:spcBef>
                          <a:spcPts val="600"/>
                        </a:spcBef>
                        <a:spcAft>
                          <a:spcPts val="0"/>
                        </a:spcAft>
                        <a:buFont typeface="Arial" pitchFamily="34" charset="0"/>
                        <a:buChar char="•"/>
                      </a:pPr>
                      <a:r>
                        <a:rPr lang="ar-MA" sz="2800" b="1" kern="1200" dirty="0" smtClean="0">
                          <a:solidFill>
                            <a:schemeClr val="tx1"/>
                          </a:solidFill>
                          <a:effectLst/>
                          <a:latin typeface="Arabic Typesetting" pitchFamily="66" charset="-78"/>
                          <a:cs typeface="Arabic Typesetting" pitchFamily="66" charset="-78"/>
                        </a:rPr>
                        <a:t>2015-2014 :</a:t>
                      </a:r>
                      <a:r>
                        <a:rPr lang="ar-MA" sz="2800" b="1" kern="1200" baseline="0" dirty="0" smtClean="0">
                          <a:solidFill>
                            <a:schemeClr val="tx1"/>
                          </a:solidFill>
                          <a:effectLst/>
                          <a:latin typeface="Arabic Typesetting" pitchFamily="66" charset="-78"/>
                          <a:cs typeface="Arabic Typesetting" pitchFamily="66" charset="-78"/>
                        </a:rPr>
                        <a:t> </a:t>
                      </a:r>
                      <a:r>
                        <a:rPr lang="ar-MA" sz="2800" b="1" kern="1200" dirty="0" smtClean="0">
                          <a:solidFill>
                            <a:schemeClr val="tx1"/>
                          </a:solidFill>
                          <a:effectLst/>
                          <a:latin typeface="Arabic Typesetting" pitchFamily="66" charset="-78"/>
                          <a:cs typeface="Arabic Typesetting" pitchFamily="66" charset="-78"/>
                        </a:rPr>
                        <a:t>تكوين </a:t>
                      </a:r>
                      <a:r>
                        <a:rPr lang="ar-MA" sz="2800" b="1" kern="1200" dirty="0" smtClean="0">
                          <a:effectLst/>
                          <a:latin typeface="Arabic Typesetting" pitchFamily="66" charset="-78"/>
                          <a:cs typeface="Arabic Typesetting" pitchFamily="66" charset="-78"/>
                        </a:rPr>
                        <a:t>25.000 تلميذ في برنامج «روح المقاولة» و100000 تلميذ في برنامج «التربية المالية»؛ </a:t>
                      </a:r>
                    </a:p>
                    <a:p>
                      <a:pPr marL="182563" indent="-182563" algn="r" rtl="1">
                        <a:lnSpc>
                          <a:spcPts val="2800"/>
                        </a:lnSpc>
                        <a:spcBef>
                          <a:spcPts val="600"/>
                        </a:spcBef>
                        <a:spcAft>
                          <a:spcPts val="0"/>
                        </a:spcAft>
                        <a:buFont typeface="Arial" pitchFamily="34" charset="0"/>
                        <a:buChar char="•"/>
                      </a:pPr>
                      <a:r>
                        <a:rPr lang="ar-MA" sz="2800" b="1" kern="1200" dirty="0" smtClean="0">
                          <a:effectLst/>
                          <a:latin typeface="Arabic Typesetting" pitchFamily="66" charset="-78"/>
                          <a:cs typeface="Arabic Typesetting" pitchFamily="66" charset="-78"/>
                        </a:rPr>
                        <a:t>2016-2015 : تكوين 30.000 تلميذ في برنامج «روح المقاولة» و150.000 تلميذ في برنامج «التربية المالية»؛ </a:t>
                      </a:r>
                    </a:p>
                    <a:p>
                      <a:pPr marL="182563" indent="-182563" algn="r" rtl="1">
                        <a:lnSpc>
                          <a:spcPts val="2800"/>
                        </a:lnSpc>
                        <a:spcBef>
                          <a:spcPts val="600"/>
                        </a:spcBef>
                        <a:spcAft>
                          <a:spcPts val="0"/>
                        </a:spcAft>
                        <a:buFont typeface="Arial" pitchFamily="34" charset="0"/>
                        <a:buChar char="•"/>
                      </a:pPr>
                      <a:r>
                        <a:rPr lang="ar-MA" sz="2800" b="1" kern="1200" dirty="0" smtClean="0">
                          <a:effectLst/>
                          <a:latin typeface="Arabic Typesetting" pitchFamily="66" charset="-78"/>
                          <a:cs typeface="Arabic Typesetting" pitchFamily="66" charset="-78"/>
                        </a:rPr>
                        <a:t>2018-2016 : الرفع التدريجي من عدد التلاميذ المستفيدين من هذه البرامج.</a:t>
                      </a: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المحطات الأساسية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bl>
          </a:graphicData>
        </a:graphic>
      </p:graphicFrame>
      <p:pic>
        <p:nvPicPr>
          <p:cNvPr id="4" name="Image 3"/>
          <p:cNvPicPr>
            <a:picLocks noChangeAspect="1"/>
          </p:cNvPicPr>
          <p:nvPr/>
        </p:nvPicPr>
        <p:blipFill>
          <a:blip r:embed="rId2" cstate="print"/>
          <a:stretch>
            <a:fillRect/>
          </a:stretch>
        </p:blipFill>
        <p:spPr>
          <a:xfrm>
            <a:off x="94594" y="6325221"/>
            <a:ext cx="9790386" cy="296297"/>
          </a:xfrm>
          <a:prstGeom prst="rect">
            <a:avLst/>
          </a:prstGeom>
        </p:spPr>
      </p:pic>
    </p:spTree>
    <p:extLst>
      <p:ext uri="{BB962C8B-B14F-4D97-AF65-F5344CB8AC3E}">
        <p14:creationId xmlns="" xmlns:p14="http://schemas.microsoft.com/office/powerpoint/2010/main" val="412117726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18226" y="1783606"/>
            <a:ext cx="8798824" cy="2837956"/>
          </a:xfrm>
          <a:prstGeom prst="rect">
            <a:avLst/>
          </a:prstGeom>
        </p:spPr>
        <p:txBody>
          <a:bodyPr wrap="square">
            <a:spAutoFit/>
          </a:bodyPr>
          <a:lstStyle/>
          <a:p>
            <a:pPr marL="342900" indent="-342900" algn="ctr">
              <a:lnSpc>
                <a:spcPts val="7000"/>
              </a:lnSpc>
            </a:pPr>
            <a:r>
              <a:rPr lang="ar-MA"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المحور 5</a:t>
            </a:r>
            <a:endPar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a:p>
            <a:pPr marL="342900" indent="-342900" algn="ctr">
              <a:lnSpc>
                <a:spcPts val="7000"/>
              </a:lnSpc>
            </a:pPr>
            <a:endPar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a:p>
            <a:pPr marL="342900" indent="-342900" algn="ctr">
              <a:lnSpc>
                <a:spcPts val="7000"/>
              </a:lnSpc>
            </a:pPr>
            <a:r>
              <a:rPr lang="ar-MA"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تطوير العرض المدرسي</a:t>
            </a:r>
            <a:endPar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Tree>
    <p:extLst>
      <p:ext uri="{BB962C8B-B14F-4D97-AF65-F5344CB8AC3E}">
        <p14:creationId xmlns="" xmlns:p14="http://schemas.microsoft.com/office/powerpoint/2010/main" val="328216952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Espace réservé du texte 3"/>
          <p:cNvSpPr txBox="1">
            <a:spLocks/>
          </p:cNvSpPr>
          <p:nvPr/>
        </p:nvSpPr>
        <p:spPr>
          <a:xfrm>
            <a:off x="1" y="0"/>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pPr rtl="1"/>
            <a:r>
              <a:rPr lang="ar-MA" sz="4800" dirty="0" smtClean="0">
                <a:solidFill>
                  <a:srgbClr val="FFFFFF"/>
                </a:solidFill>
                <a:latin typeface="Arabic Typesetting" pitchFamily="66" charset="-78"/>
                <a:cs typeface="Arabic Typesetting" pitchFamily="66" charset="-78"/>
              </a:rPr>
              <a:t>تطوير العرض المدرسي</a:t>
            </a:r>
            <a:endParaRPr lang="fr-FR" sz="4800" dirty="0" smtClean="0">
              <a:solidFill>
                <a:srgbClr val="FFFFFF"/>
              </a:solidFill>
              <a:latin typeface="Arabic Typesetting" pitchFamily="66" charset="-78"/>
              <a:cs typeface="Arabic Typesetting" pitchFamily="66" charset="-78"/>
            </a:endParaRPr>
          </a:p>
        </p:txBody>
      </p:sp>
      <p:graphicFrame>
        <p:nvGraphicFramePr>
          <p:cNvPr id="7" name="Tableau 6"/>
          <p:cNvGraphicFramePr>
            <a:graphicFrameLocks noGrp="1"/>
          </p:cNvGraphicFramePr>
          <p:nvPr>
            <p:extLst>
              <p:ext uri="{D42A27DB-BD31-4B8C-83A1-F6EECF244321}">
                <p14:modId xmlns="" xmlns:p14="http://schemas.microsoft.com/office/powerpoint/2010/main" val="30973327"/>
              </p:ext>
            </p:extLst>
          </p:nvPr>
        </p:nvGraphicFramePr>
        <p:xfrm>
          <a:off x="256646" y="860412"/>
          <a:ext cx="9389661" cy="5166545"/>
        </p:xfrm>
        <a:graphic>
          <a:graphicData uri="http://schemas.openxmlformats.org/drawingml/2006/table">
            <a:tbl>
              <a:tblPr firstRow="1" bandRow="1">
                <a:tableStyleId>{69012ECD-51FC-41F1-AA8D-1B2483CD663E}</a:tableStyleId>
              </a:tblPr>
              <a:tblGrid>
                <a:gridCol w="7893596"/>
                <a:gridCol w="1496065"/>
              </a:tblGrid>
              <a:tr h="685310">
                <a:tc>
                  <a:txBody>
                    <a:bodyPr/>
                    <a:lstStyle/>
                    <a:p>
                      <a:pPr marL="182563" marR="0" lvl="1" indent="-182563" algn="r" defTabSz="1031626" rtl="1" eaLnBrk="1" fontAlgn="auto" latinLnBrk="0" hangingPunct="1">
                        <a:lnSpc>
                          <a:spcPct val="100000"/>
                        </a:lnSpc>
                        <a:spcBef>
                          <a:spcPts val="0"/>
                        </a:spcBef>
                        <a:spcAft>
                          <a:spcPts val="0"/>
                        </a:spcAft>
                        <a:buClrTx/>
                        <a:buSzTx/>
                        <a:buFont typeface="Arial" pitchFamily="34" charset="0"/>
                        <a:buNone/>
                        <a:tabLst/>
                        <a:defRPr/>
                      </a:pPr>
                      <a:r>
                        <a:rPr lang="ar-MA" sz="3600" b="1" kern="1200" dirty="0" smtClean="0">
                          <a:effectLst>
                            <a:outerShdw blurRad="38100" dist="38100" dir="2700000" algn="tl">
                              <a:srgbClr val="000000">
                                <a:alpha val="43137"/>
                              </a:srgbClr>
                            </a:outerShdw>
                          </a:effectLst>
                          <a:latin typeface="Arabic Typesetting" pitchFamily="66" charset="-78"/>
                          <a:cs typeface="Arabic Typesetting" pitchFamily="66" charset="-78"/>
                        </a:rPr>
                        <a:t>تأهيل المؤسسات التعليمية</a:t>
                      </a:r>
                      <a:endParaRPr lang="fr-FR" sz="3600" b="1" dirty="0" smtClean="0">
                        <a:effectLst>
                          <a:outerShdw blurRad="38100" dist="38100" dir="2700000" algn="tl">
                            <a:srgbClr val="000000">
                              <a:alpha val="43137"/>
                            </a:srgbClr>
                          </a:outerShdw>
                        </a:effectLst>
                        <a:latin typeface="Arabic Typesetting" pitchFamily="66" charset="-78"/>
                        <a:cs typeface="Arabic Typesetting" pitchFamily="66" charset="-78"/>
                      </a:endParaRPr>
                    </a:p>
                  </a:txBody>
                  <a:tcPr/>
                </a:tc>
                <a:tc>
                  <a:txBody>
                    <a:bodyPr/>
                    <a:lstStyle/>
                    <a:p>
                      <a:pPr marL="0" marR="0" indent="0" algn="r" defTabSz="1031626" rtl="0" eaLnBrk="1" fontAlgn="auto" latinLnBrk="0" hangingPunct="1">
                        <a:lnSpc>
                          <a:spcPct val="100000"/>
                        </a:lnSpc>
                        <a:spcBef>
                          <a:spcPts val="0"/>
                        </a:spcBef>
                        <a:spcAft>
                          <a:spcPts val="0"/>
                        </a:spcAft>
                        <a:buClrTx/>
                        <a:buSzTx/>
                        <a:buFontTx/>
                        <a:buNone/>
                        <a:tabLst/>
                        <a:defRPr/>
                      </a:pPr>
                      <a:r>
                        <a:rPr lang="ar-MA" sz="3600" b="1" dirty="0" smtClean="0">
                          <a:latin typeface="Arabic Typesetting" pitchFamily="66" charset="-78"/>
                          <a:cs typeface="Arabic Typesetting" pitchFamily="66" charset="-78"/>
                        </a:rPr>
                        <a:t>التدبير</a:t>
                      </a:r>
                      <a:endParaRPr lang="fr-FR" sz="3600" b="1" dirty="0">
                        <a:latin typeface="Arabic Typesetting" pitchFamily="66" charset="-78"/>
                        <a:cs typeface="Arabic Typesetting" pitchFamily="66" charset="-78"/>
                      </a:endParaRPr>
                    </a:p>
                  </a:txBody>
                  <a:tcPr/>
                </a:tc>
              </a:tr>
              <a:tr h="556991">
                <a:tc>
                  <a:txBody>
                    <a:bodyPr/>
                    <a:lstStyle/>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توفير ظروف</a:t>
                      </a:r>
                      <a:r>
                        <a:rPr lang="ar-MA" sz="2800" b="1" kern="1200" baseline="0" dirty="0" smtClean="0">
                          <a:latin typeface="Arabic Typesetting" pitchFamily="66" charset="-78"/>
                          <a:cs typeface="Arabic Typesetting" pitchFamily="66" charset="-78"/>
                        </a:rPr>
                        <a:t> استقبال ملائمة.</a:t>
                      </a:r>
                      <a:endParaRPr lang="fr-FR" sz="2800" b="1" kern="1200" dirty="0" smtClean="0">
                        <a:solidFill>
                          <a:schemeClr val="tx1"/>
                        </a:solidFill>
                        <a:latin typeface="Arabic Typesetting" pitchFamily="66" charset="-78"/>
                        <a:ea typeface="+mn-ea"/>
                        <a:cs typeface="Arabic Typesetting" pitchFamily="66" charset="-78"/>
                      </a:endParaRPr>
                    </a:p>
                  </a:txBody>
                  <a:tcPr/>
                </a:tc>
                <a:tc>
                  <a:txBody>
                    <a:bodyPr/>
                    <a:lstStyle/>
                    <a:p>
                      <a:pPr marL="0" marR="0" lvl="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الهدف</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2530012">
                <a:tc>
                  <a:txBody>
                    <a:bodyPr/>
                    <a:lstStyle/>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تعويض</a:t>
                      </a:r>
                      <a:r>
                        <a:rPr lang="ar-MA" sz="2800" b="1" kern="1200" baseline="0" dirty="0" smtClean="0">
                          <a:latin typeface="Arabic Typesetting" pitchFamily="66" charset="-78"/>
                          <a:cs typeface="Arabic Typesetting" pitchFamily="66" charset="-78"/>
                        </a:rPr>
                        <a:t> </a:t>
                      </a:r>
                      <a:r>
                        <a:rPr lang="ar-MA" sz="2800" b="1" kern="1200" dirty="0" smtClean="0">
                          <a:latin typeface="Arabic Typesetting" pitchFamily="66" charset="-78"/>
                          <a:cs typeface="Arabic Typesetting" pitchFamily="66" charset="-78"/>
                        </a:rPr>
                        <a:t>البناء</a:t>
                      </a:r>
                      <a:r>
                        <a:rPr lang="ar-MA" sz="2800" b="1" kern="1200" baseline="0" dirty="0" smtClean="0">
                          <a:latin typeface="Arabic Typesetting" pitchFamily="66" charset="-78"/>
                          <a:cs typeface="Arabic Typesetting" pitchFamily="66" charset="-78"/>
                        </a:rPr>
                        <a:t> المفكك من النوع غير الصحي؛</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تأهيل البنية التحتية للمؤسسات التعليمية التي</a:t>
                      </a:r>
                      <a:r>
                        <a:rPr lang="ar-MA" sz="2800" b="1" kern="1200" baseline="0" dirty="0" smtClean="0">
                          <a:latin typeface="Arabic Typesetting" pitchFamily="66" charset="-78"/>
                          <a:cs typeface="Arabic Typesetting" pitchFamily="66" charset="-78"/>
                        </a:rPr>
                        <a:t> تم إدراجها في لائحة البنايات المتدهورة ذات الأولوية؛</a:t>
                      </a:r>
                      <a:endParaRPr lang="ar-MA" sz="2800" b="1" kern="1200" dirty="0" smtClean="0">
                        <a:latin typeface="Arabic Typesetting" pitchFamily="66" charset="-78"/>
                        <a:cs typeface="Arabic Typesetting" pitchFamily="66" charset="-78"/>
                      </a:endParaRP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توفير الماء والكهرباء والمراحيض بالمؤسسات التعليمية؛</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تحسين ظروف التدفئة بالمؤسسات المتواجدة بالمناطق الباردة؛</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تعويض التجهيزات المدرسية المهترئة؛</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تبني نظام الصيانة الوقائية.</a:t>
                      </a: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النتائج المنتظرة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1318204">
                <a:tc>
                  <a:txBody>
                    <a:bodyPr/>
                    <a:lstStyle/>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2015-2014:</a:t>
                      </a:r>
                      <a:r>
                        <a:rPr lang="ar-MA" sz="2800" b="1" kern="1200" baseline="0" dirty="0" smtClean="0">
                          <a:latin typeface="Arabic Typesetting" pitchFamily="66" charset="-78"/>
                          <a:cs typeface="Arabic Typesetting" pitchFamily="66" charset="-78"/>
                        </a:rPr>
                        <a:t> </a:t>
                      </a:r>
                      <a:r>
                        <a:rPr lang="ar-MA" sz="2800" b="1" kern="1200" dirty="0" smtClean="0">
                          <a:latin typeface="Arabic Typesetting" pitchFamily="66" charset="-78"/>
                          <a:cs typeface="Arabic Typesetting" pitchFamily="66" charset="-78"/>
                        </a:rPr>
                        <a:t>إنجاز إحصاء للبنايات التي تحتاج إلى تأهيل وتحديد الأولويات؛</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2020-2015. برمجة</a:t>
                      </a:r>
                      <a:r>
                        <a:rPr lang="ar-MA" sz="2800" b="1" kern="1200" baseline="0" dirty="0" smtClean="0">
                          <a:latin typeface="Arabic Typesetting" pitchFamily="66" charset="-78"/>
                          <a:cs typeface="Arabic Typesetting" pitchFamily="66" charset="-78"/>
                        </a:rPr>
                        <a:t> تأهيل </a:t>
                      </a:r>
                      <a:r>
                        <a:rPr lang="ar-MA" sz="2800" b="1" kern="1200" dirty="0" smtClean="0">
                          <a:latin typeface="Arabic Typesetting" pitchFamily="66" charset="-78"/>
                          <a:cs typeface="Arabic Typesetting" pitchFamily="66" charset="-78"/>
                        </a:rPr>
                        <a:t>4800 مؤسسة على</a:t>
                      </a:r>
                      <a:r>
                        <a:rPr lang="ar-MA" sz="2800" b="1" kern="1200" baseline="0" dirty="0" smtClean="0">
                          <a:latin typeface="Arabic Typesetting" pitchFamily="66" charset="-78"/>
                          <a:cs typeface="Arabic Typesetting" pitchFamily="66" charset="-78"/>
                        </a:rPr>
                        <a:t> مدى 5 سنوات. </a:t>
                      </a:r>
                      <a:endParaRPr lang="ar-MA" sz="2800" b="1" kern="1200" dirty="0" smtClean="0">
                        <a:solidFill>
                          <a:schemeClr val="tx1"/>
                        </a:solidFill>
                        <a:latin typeface="Arabic Typesetting" pitchFamily="66" charset="-78"/>
                        <a:ea typeface="+mn-ea"/>
                        <a:cs typeface="Arabic Typesetting" pitchFamily="66" charset="-78"/>
                      </a:endParaRP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المحطات الأساسية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bl>
          </a:graphicData>
        </a:graphic>
      </p:graphicFrame>
      <p:pic>
        <p:nvPicPr>
          <p:cNvPr id="4" name="Image 3"/>
          <p:cNvPicPr>
            <a:picLocks noChangeAspect="1"/>
          </p:cNvPicPr>
          <p:nvPr/>
        </p:nvPicPr>
        <p:blipFill>
          <a:blip r:embed="rId2" cstate="print"/>
          <a:stretch>
            <a:fillRect/>
          </a:stretch>
        </p:blipFill>
        <p:spPr>
          <a:xfrm>
            <a:off x="73574" y="6367261"/>
            <a:ext cx="9790386" cy="296297"/>
          </a:xfrm>
          <a:prstGeom prst="rect">
            <a:avLst/>
          </a:prstGeom>
        </p:spPr>
      </p:pic>
    </p:spTree>
    <p:extLst>
      <p:ext uri="{BB962C8B-B14F-4D97-AF65-F5344CB8AC3E}">
        <p14:creationId xmlns="" xmlns:p14="http://schemas.microsoft.com/office/powerpoint/2010/main" val="190995168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Espace réservé du texte 3"/>
          <p:cNvSpPr txBox="1">
            <a:spLocks/>
          </p:cNvSpPr>
          <p:nvPr/>
        </p:nvSpPr>
        <p:spPr>
          <a:xfrm>
            <a:off x="1" y="0"/>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pPr rtl="1"/>
            <a:r>
              <a:rPr lang="ar-MA" sz="4800" dirty="0" smtClean="0">
                <a:solidFill>
                  <a:srgbClr val="FFFFFF"/>
                </a:solidFill>
                <a:latin typeface="Arabic Typesetting" pitchFamily="66" charset="-78"/>
                <a:cs typeface="Arabic Typesetting" pitchFamily="66" charset="-78"/>
              </a:rPr>
              <a:t>تطوير العرض المدرسي</a:t>
            </a:r>
            <a:endParaRPr lang="fr-FR" sz="4800" dirty="0" smtClean="0">
              <a:solidFill>
                <a:srgbClr val="FFFFFF"/>
              </a:solidFill>
              <a:latin typeface="Arabic Typesetting" pitchFamily="66" charset="-78"/>
              <a:cs typeface="Arabic Typesetting" pitchFamily="66" charset="-78"/>
            </a:endParaRPr>
          </a:p>
        </p:txBody>
      </p:sp>
      <p:graphicFrame>
        <p:nvGraphicFramePr>
          <p:cNvPr id="7" name="Tableau 6"/>
          <p:cNvGraphicFramePr>
            <a:graphicFrameLocks noGrp="1"/>
          </p:cNvGraphicFramePr>
          <p:nvPr>
            <p:extLst>
              <p:ext uri="{D42A27DB-BD31-4B8C-83A1-F6EECF244321}">
                <p14:modId xmlns="" xmlns:p14="http://schemas.microsoft.com/office/powerpoint/2010/main" val="908995608"/>
              </p:ext>
            </p:extLst>
          </p:nvPr>
        </p:nvGraphicFramePr>
        <p:xfrm>
          <a:off x="116957" y="807713"/>
          <a:ext cx="9639190" cy="5445760"/>
        </p:xfrm>
        <a:graphic>
          <a:graphicData uri="http://schemas.openxmlformats.org/drawingml/2006/table">
            <a:tbl>
              <a:tblPr firstRow="1" bandRow="1">
                <a:tableStyleId>{69012ECD-51FC-41F1-AA8D-1B2483CD663E}</a:tableStyleId>
              </a:tblPr>
              <a:tblGrid>
                <a:gridCol w="8577245"/>
                <a:gridCol w="1061945"/>
              </a:tblGrid>
              <a:tr h="629912">
                <a:tc>
                  <a:txBody>
                    <a:bodyPr/>
                    <a:lstStyle/>
                    <a:p>
                      <a:pPr marL="182563" marR="0" lvl="1" indent="-182563" algn="r" defTabSz="1031626" rtl="1" eaLnBrk="1" fontAlgn="auto" latinLnBrk="0" hangingPunct="1">
                        <a:lnSpc>
                          <a:spcPct val="100000"/>
                        </a:lnSpc>
                        <a:spcBef>
                          <a:spcPts val="0"/>
                        </a:spcBef>
                        <a:spcAft>
                          <a:spcPts val="0"/>
                        </a:spcAft>
                        <a:buClrTx/>
                        <a:buSzTx/>
                        <a:buFont typeface="Arial" pitchFamily="34" charset="0"/>
                        <a:buNone/>
                        <a:tabLst/>
                        <a:defRPr/>
                      </a:pPr>
                      <a:r>
                        <a:rPr lang="ar-MA" sz="3600" b="1" kern="1200" dirty="0" smtClean="0">
                          <a:effectLst>
                            <a:outerShdw blurRad="38100" dist="38100" dir="2700000" algn="tl">
                              <a:srgbClr val="000000">
                                <a:alpha val="43137"/>
                              </a:srgbClr>
                            </a:outerShdw>
                          </a:effectLst>
                          <a:latin typeface="Arabic Typesetting" pitchFamily="66" charset="-78"/>
                          <a:cs typeface="Arabic Typesetting" pitchFamily="66" charset="-78"/>
                        </a:rPr>
                        <a:t>توسيع</a:t>
                      </a:r>
                      <a:r>
                        <a:rPr lang="ar-MA" sz="3600" b="1" kern="1200" baseline="0" dirty="0" smtClean="0">
                          <a:effectLst>
                            <a:outerShdw blurRad="38100" dist="38100" dir="2700000" algn="tl">
                              <a:srgbClr val="000000">
                                <a:alpha val="43137"/>
                              </a:srgbClr>
                            </a:outerShdw>
                          </a:effectLst>
                          <a:latin typeface="Arabic Typesetting" pitchFamily="66" charset="-78"/>
                          <a:cs typeface="Arabic Typesetting" pitchFamily="66" charset="-78"/>
                        </a:rPr>
                        <a:t> العرض المدرسي</a:t>
                      </a:r>
                      <a:endParaRPr lang="fr-FR" sz="3600" b="1" dirty="0" smtClean="0">
                        <a:effectLst>
                          <a:outerShdw blurRad="38100" dist="38100" dir="2700000" algn="tl">
                            <a:srgbClr val="000000">
                              <a:alpha val="43137"/>
                            </a:srgbClr>
                          </a:outerShdw>
                        </a:effectLst>
                        <a:latin typeface="Arabic Typesetting" pitchFamily="66" charset="-78"/>
                        <a:cs typeface="Arabic Typesetting" pitchFamily="66" charset="-78"/>
                      </a:endParaRPr>
                    </a:p>
                  </a:txBody>
                  <a:tcPr anchor="ctr"/>
                </a:tc>
                <a:tc>
                  <a:txBody>
                    <a:bodyPr/>
                    <a:lstStyle/>
                    <a:p>
                      <a:pPr marL="0" marR="0" indent="0" algn="r" defTabSz="1031626" rtl="0" eaLnBrk="1" fontAlgn="auto" latinLnBrk="0" hangingPunct="1">
                        <a:lnSpc>
                          <a:spcPct val="100000"/>
                        </a:lnSpc>
                        <a:spcBef>
                          <a:spcPts val="0"/>
                        </a:spcBef>
                        <a:spcAft>
                          <a:spcPts val="0"/>
                        </a:spcAft>
                        <a:buClrTx/>
                        <a:buSzTx/>
                        <a:buFontTx/>
                        <a:buNone/>
                        <a:tabLst/>
                        <a:defRPr/>
                      </a:pPr>
                      <a:r>
                        <a:rPr lang="ar-MA" sz="3600" b="1" dirty="0" smtClean="0">
                          <a:latin typeface="Arabic Typesetting" pitchFamily="66" charset="-78"/>
                          <a:cs typeface="Arabic Typesetting" pitchFamily="66" charset="-78"/>
                        </a:rPr>
                        <a:t>التدبير</a:t>
                      </a:r>
                      <a:endParaRPr lang="fr-FR" sz="3600" b="1" dirty="0">
                        <a:latin typeface="Arabic Typesetting" pitchFamily="66" charset="-78"/>
                        <a:cs typeface="Arabic Typesetting" pitchFamily="66" charset="-78"/>
                      </a:endParaRPr>
                    </a:p>
                  </a:txBody>
                  <a:tcPr/>
                </a:tc>
              </a:tr>
              <a:tr h="612235">
                <a:tc>
                  <a:txBody>
                    <a:bodyPr/>
                    <a:lstStyle/>
                    <a:p>
                      <a:pPr marL="182563" marR="0" lvl="1" indent="-182563" algn="r" defTabSz="1031626" rtl="1" eaLnBrk="1" fontAlgn="auto" latinLnBrk="0" hangingPunct="1">
                        <a:lnSpc>
                          <a:spcPts val="26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توسيع العرض المدرسي مع توفير</a:t>
                      </a:r>
                      <a:r>
                        <a:rPr lang="ar-MA" sz="2800" b="1" kern="1200" baseline="0" dirty="0" smtClean="0">
                          <a:latin typeface="Arabic Typesetting" pitchFamily="66" charset="-78"/>
                          <a:cs typeface="Arabic Typesetting" pitchFamily="66" charset="-78"/>
                        </a:rPr>
                        <a:t> التكييف الأمثل للموارد مع تطور الطلب وتغير بنيات المجتمع وتباين البيئات </a:t>
                      </a:r>
                      <a:r>
                        <a:rPr lang="ar-MA" sz="2800" b="1" kern="1200" baseline="0" dirty="0" err="1" smtClean="0">
                          <a:latin typeface="Arabic Typesetting" pitchFamily="66" charset="-78"/>
                          <a:cs typeface="Arabic Typesetting" pitchFamily="66" charset="-78"/>
                        </a:rPr>
                        <a:t>السوسيو</a:t>
                      </a:r>
                      <a:r>
                        <a:rPr lang="ar-MA" sz="2800" b="1" kern="1200" baseline="0" dirty="0" smtClean="0">
                          <a:latin typeface="Arabic Typesetting" pitchFamily="66" charset="-78"/>
                          <a:cs typeface="Arabic Typesetting" pitchFamily="66" charset="-78"/>
                        </a:rPr>
                        <a:t> ثقافية والاقتصادية. </a:t>
                      </a:r>
                      <a:endParaRPr lang="ar-MA" sz="2800" b="1" kern="1200" dirty="0" smtClean="0">
                        <a:latin typeface="Arabic Typesetting" pitchFamily="66" charset="-78"/>
                        <a:cs typeface="Arabic Typesetting" pitchFamily="66" charset="-78"/>
                      </a:endParaRPr>
                    </a:p>
                  </a:txBody>
                  <a:tcPr/>
                </a:tc>
                <a:tc>
                  <a:txBody>
                    <a:bodyPr/>
                    <a:lstStyle/>
                    <a:p>
                      <a:pPr marL="0" marR="0" lvl="0" indent="0" algn="r" defTabSz="1031626" rtl="0" eaLnBrk="1" fontAlgn="auto" latinLnBrk="0" hangingPunct="1">
                        <a:lnSpc>
                          <a:spcPts val="2800"/>
                        </a:lnSpc>
                        <a:spcBef>
                          <a:spcPts val="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الهدف</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4013193">
                <a:tc>
                  <a:txBody>
                    <a:bodyPr/>
                    <a:lstStyle/>
                    <a:p>
                      <a:pPr marL="182563" marR="0" lvl="1" indent="-182563" algn="r" defTabSz="1031626" rtl="1" eaLnBrk="1" fontAlgn="auto" latinLnBrk="0" hangingPunct="1">
                        <a:lnSpc>
                          <a:spcPts val="26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تبني منظومة توقعات تطور </a:t>
                      </a:r>
                      <a:r>
                        <a:rPr lang="ar-MA" sz="2800" b="1" kern="1200" baseline="0" dirty="0" smtClean="0">
                          <a:latin typeface="Arabic Typesetting" pitchFamily="66" charset="-78"/>
                          <a:cs typeface="Arabic Typesetting" pitchFamily="66" charset="-78"/>
                        </a:rPr>
                        <a:t>العرض المدرسي تأخذ بعين الاعتبار:</a:t>
                      </a:r>
                    </a:p>
                    <a:p>
                      <a:pPr marL="900000" marR="0" lvl="1" indent="-265113" algn="r" defTabSz="1031626" rtl="1" eaLnBrk="1" fontAlgn="auto" latinLnBrk="0" hangingPunct="1">
                        <a:lnSpc>
                          <a:spcPts val="2600"/>
                        </a:lnSpc>
                        <a:spcBef>
                          <a:spcPts val="0"/>
                        </a:spcBef>
                        <a:spcAft>
                          <a:spcPts val="0"/>
                        </a:spcAft>
                        <a:buClrTx/>
                        <a:buSzTx/>
                        <a:buFont typeface="Arabic Typesetting" panose="03020402040406030203" pitchFamily="66" charset="-78"/>
                        <a:buChar char="-"/>
                        <a:tabLst/>
                        <a:defRPr/>
                      </a:pPr>
                      <a:r>
                        <a:rPr lang="ar-MA" sz="2800" b="1" kern="1200" dirty="0" smtClean="0">
                          <a:latin typeface="Arabic Typesetting" pitchFamily="66" charset="-78"/>
                          <a:cs typeface="Arabic Typesetting" pitchFamily="66" charset="-78"/>
                        </a:rPr>
                        <a:t>استكمال أهداف تعميم </a:t>
                      </a:r>
                      <a:r>
                        <a:rPr lang="ar-MA" sz="2800" b="1" kern="1200" dirty="0" err="1" smtClean="0">
                          <a:latin typeface="Arabic Typesetting" pitchFamily="66" charset="-78"/>
                          <a:cs typeface="Arabic Typesetting" pitchFamily="66" charset="-78"/>
                        </a:rPr>
                        <a:t>التمدرس</a:t>
                      </a:r>
                      <a:r>
                        <a:rPr lang="ar-MA" sz="2800" b="1" kern="1200" dirty="0" smtClean="0">
                          <a:latin typeface="Arabic Typesetting" pitchFamily="66" charset="-78"/>
                          <a:cs typeface="Arabic Typesetting" pitchFamily="66" charset="-78"/>
                        </a:rPr>
                        <a:t> الإلزامي؛</a:t>
                      </a:r>
                      <a:r>
                        <a:rPr lang="ar-MA" sz="2800" b="1" kern="1200" baseline="0" dirty="0" smtClean="0">
                          <a:latin typeface="Arabic Typesetting" pitchFamily="66" charset="-78"/>
                          <a:cs typeface="Arabic Typesetting" pitchFamily="66" charset="-78"/>
                        </a:rPr>
                        <a:t> </a:t>
                      </a:r>
                    </a:p>
                    <a:p>
                      <a:pPr marL="900000" marR="0" lvl="1" indent="-265113" algn="r" defTabSz="1031626" rtl="1" eaLnBrk="1" fontAlgn="auto" latinLnBrk="0" hangingPunct="1">
                        <a:lnSpc>
                          <a:spcPts val="2600"/>
                        </a:lnSpc>
                        <a:spcBef>
                          <a:spcPts val="0"/>
                        </a:spcBef>
                        <a:spcAft>
                          <a:spcPts val="0"/>
                        </a:spcAft>
                        <a:buClrTx/>
                        <a:buSzTx/>
                        <a:buFont typeface="Arabic Typesetting" panose="03020402040406030203" pitchFamily="66" charset="-78"/>
                        <a:buChar char="-"/>
                        <a:tabLst/>
                        <a:defRPr/>
                      </a:pPr>
                      <a:r>
                        <a:rPr lang="ar-MA" sz="2800" b="1" kern="1200" dirty="0" smtClean="0">
                          <a:latin typeface="Arabic Typesetting" pitchFamily="66" charset="-78"/>
                          <a:cs typeface="Arabic Typesetting" pitchFamily="66" charset="-78"/>
                        </a:rPr>
                        <a:t>التخفيف من </a:t>
                      </a:r>
                      <a:r>
                        <a:rPr lang="ar-MA" sz="2800" b="1" kern="1200" baseline="0" dirty="0" smtClean="0">
                          <a:latin typeface="Arabic Typesetting" pitchFamily="66" charset="-78"/>
                          <a:cs typeface="Arabic Typesetting" pitchFamily="66" charset="-78"/>
                        </a:rPr>
                        <a:t>الاكتظاظ بالأقسام الدراسية؛</a:t>
                      </a:r>
                    </a:p>
                    <a:p>
                      <a:pPr marL="900000" marR="0" lvl="1" indent="-265113" algn="r" defTabSz="1031626" rtl="1" eaLnBrk="1" fontAlgn="auto" latinLnBrk="0" hangingPunct="1">
                        <a:lnSpc>
                          <a:spcPts val="2600"/>
                        </a:lnSpc>
                        <a:spcBef>
                          <a:spcPts val="0"/>
                        </a:spcBef>
                        <a:spcAft>
                          <a:spcPts val="0"/>
                        </a:spcAft>
                        <a:buClrTx/>
                        <a:buSzTx/>
                        <a:buFont typeface="Arabic Typesetting" panose="03020402040406030203" pitchFamily="66" charset="-78"/>
                        <a:buChar char="-"/>
                        <a:tabLst/>
                        <a:defRPr/>
                      </a:pPr>
                      <a:r>
                        <a:rPr lang="ar-MA" sz="2800" b="1" kern="1200" baseline="0" dirty="0" smtClean="0">
                          <a:solidFill>
                            <a:schemeClr val="tx1"/>
                          </a:solidFill>
                          <a:latin typeface="Arabic Typesetting" pitchFamily="66" charset="-78"/>
                          <a:ea typeface="+mn-ea"/>
                          <a:cs typeface="Arabic Typesetting" pitchFamily="66" charset="-78"/>
                        </a:rPr>
                        <a:t>الاستعمال الأمثل للموارد (البنايات والموارد البشرية)؛</a:t>
                      </a:r>
                      <a:endParaRPr lang="fr-FR" sz="2800" b="1" kern="1200" dirty="0" smtClean="0">
                        <a:solidFill>
                          <a:schemeClr val="tx1"/>
                        </a:solidFill>
                        <a:latin typeface="Arabic Typesetting" pitchFamily="66" charset="-78"/>
                        <a:ea typeface="+mn-ea"/>
                        <a:cs typeface="Arabic Typesetting" pitchFamily="66" charset="-78"/>
                      </a:endParaRPr>
                    </a:p>
                    <a:p>
                      <a:pPr marL="900000" marR="0" lvl="1" indent="-265113" algn="r" defTabSz="1031626" rtl="1" eaLnBrk="1" fontAlgn="auto" latinLnBrk="0" hangingPunct="1">
                        <a:lnSpc>
                          <a:spcPts val="2600"/>
                        </a:lnSpc>
                        <a:spcBef>
                          <a:spcPts val="0"/>
                        </a:spcBef>
                        <a:spcAft>
                          <a:spcPts val="0"/>
                        </a:spcAft>
                        <a:buClrTx/>
                        <a:buSzTx/>
                        <a:buFont typeface="Arabic Typesetting" panose="03020402040406030203" pitchFamily="66" charset="-78"/>
                        <a:buChar char="-"/>
                        <a:tabLst/>
                        <a:defRPr/>
                      </a:pPr>
                      <a:r>
                        <a:rPr lang="ar-MA" sz="2800" b="1" kern="1200" dirty="0" smtClean="0">
                          <a:latin typeface="Arabic Typesetting" pitchFamily="66" charset="-78"/>
                          <a:cs typeface="Arabic Typesetting" pitchFamily="66" charset="-78"/>
                        </a:rPr>
                        <a:t>توفير بديل للفرعيات المدرسية عبر</a:t>
                      </a:r>
                      <a:r>
                        <a:rPr lang="ar-MA" sz="2800" b="1" kern="1200" baseline="0" dirty="0" smtClean="0">
                          <a:latin typeface="Arabic Typesetting" pitchFamily="66" charset="-78"/>
                          <a:cs typeface="Arabic Typesetting" pitchFamily="66" charset="-78"/>
                        </a:rPr>
                        <a:t> إحداث المزيد من المدارس </a:t>
                      </a:r>
                      <a:r>
                        <a:rPr lang="ar-MA" sz="2800" b="1" kern="1200" baseline="0" dirty="0" err="1" smtClean="0">
                          <a:latin typeface="Arabic Typesetting" pitchFamily="66" charset="-78"/>
                          <a:cs typeface="Arabic Typesetting" pitchFamily="66" charset="-78"/>
                        </a:rPr>
                        <a:t>الجماعاتية</a:t>
                      </a:r>
                      <a:r>
                        <a:rPr lang="ar-MA" sz="2800" b="1" kern="1200" baseline="0" dirty="0" smtClean="0">
                          <a:latin typeface="Arabic Typesetting" pitchFamily="66" charset="-78"/>
                          <a:cs typeface="Arabic Typesetting" pitchFamily="66" charset="-78"/>
                        </a:rPr>
                        <a:t>؛</a:t>
                      </a:r>
                    </a:p>
                    <a:p>
                      <a:pPr marL="900000" marR="0" lvl="1" indent="-265113" algn="r" defTabSz="1031626" rtl="1" eaLnBrk="1" fontAlgn="auto" latinLnBrk="0" hangingPunct="1">
                        <a:lnSpc>
                          <a:spcPts val="2600"/>
                        </a:lnSpc>
                        <a:spcBef>
                          <a:spcPts val="0"/>
                        </a:spcBef>
                        <a:spcAft>
                          <a:spcPts val="0"/>
                        </a:spcAft>
                        <a:buClrTx/>
                        <a:buSzTx/>
                        <a:buFont typeface="Arabic Typesetting" panose="03020402040406030203" pitchFamily="66" charset="-78"/>
                        <a:buChar char="-"/>
                        <a:tabLst/>
                        <a:defRPr/>
                      </a:pPr>
                      <a:r>
                        <a:rPr lang="ar-MA" sz="2800" b="1" kern="1200" baseline="0" dirty="0" smtClean="0">
                          <a:latin typeface="Arabic Typesetting" pitchFamily="66" charset="-78"/>
                          <a:cs typeface="Arabic Typesetting" pitchFamily="66" charset="-78"/>
                        </a:rPr>
                        <a:t>توفير عرض مدرسي للأطفال ذوي الاحتياجات الخاصة.</a:t>
                      </a:r>
                    </a:p>
                    <a:p>
                      <a:pPr marL="182563" marR="0" lvl="1" indent="-182563" algn="r" defTabSz="1031626" rtl="1" eaLnBrk="1" fontAlgn="auto" latinLnBrk="0" hangingPunct="1">
                        <a:lnSpc>
                          <a:spcPts val="2600"/>
                        </a:lnSpc>
                        <a:spcBef>
                          <a:spcPts val="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تعديل الخريطة المدرسية واقتراح إمكانيات توسيعها؛</a:t>
                      </a:r>
                    </a:p>
                    <a:p>
                      <a:pPr marL="182563" marR="0" lvl="1" indent="-182563" algn="r" defTabSz="1031626" rtl="1" eaLnBrk="1" fontAlgn="auto" latinLnBrk="0" hangingPunct="1">
                        <a:lnSpc>
                          <a:spcPts val="2600"/>
                        </a:lnSpc>
                        <a:spcBef>
                          <a:spcPts val="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تعميق التحليل لتطوير المنظومة الحالية ولتوسيع العرض المدرسي (تقييم تجربة المدارس </a:t>
                      </a:r>
                      <a:r>
                        <a:rPr lang="ar-MA" sz="2800" b="1" kern="1200" baseline="0" dirty="0" err="1" smtClean="0">
                          <a:latin typeface="Arabic Typesetting" pitchFamily="66" charset="-78"/>
                          <a:cs typeface="Arabic Typesetting" pitchFamily="66" charset="-78"/>
                        </a:rPr>
                        <a:t>الجماعاتية</a:t>
                      </a:r>
                      <a:r>
                        <a:rPr lang="ar-MA" sz="2800" b="1" kern="1200" baseline="0" dirty="0" smtClean="0">
                          <a:latin typeface="Arabic Typesetting" pitchFamily="66" charset="-78"/>
                          <a:cs typeface="Arabic Typesetting" pitchFamily="66" charset="-78"/>
                        </a:rPr>
                        <a:t> وتقييم تجربة الإعداديات القروية)؛</a:t>
                      </a:r>
                    </a:p>
                    <a:p>
                      <a:pPr marL="182563" marR="0" lvl="1" indent="-182563" algn="r" defTabSz="1031626" rtl="1" eaLnBrk="1" fontAlgn="auto" latinLnBrk="0" hangingPunct="1">
                        <a:lnSpc>
                          <a:spcPts val="2600"/>
                        </a:lnSpc>
                        <a:spcBef>
                          <a:spcPts val="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تقوية قدرات الأكاديميات والنيابات في مجال التخطيط ومجال منظومة التوقعات (نظام المحاكاة) ومجال تدبير البنايات والموارد البشرية؛</a:t>
                      </a:r>
                    </a:p>
                    <a:p>
                      <a:pPr marL="182563" marR="0" lvl="1" indent="-182563" algn="r" defTabSz="1031626" rtl="1" eaLnBrk="1" fontAlgn="auto" latinLnBrk="0" hangingPunct="1">
                        <a:lnSpc>
                          <a:spcPts val="26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دمج منظومة التخطيط في منظومة الإعلام الحالية.</a:t>
                      </a:r>
                    </a:p>
                  </a:txBody>
                  <a:tcPr/>
                </a:tc>
                <a:tc>
                  <a:txBody>
                    <a:bodyPr/>
                    <a:lstStyle/>
                    <a:p>
                      <a:pPr marL="0" marR="0" indent="0" algn="r" defTabSz="1031626" rtl="0" eaLnBrk="1" fontAlgn="auto" latinLnBrk="0" hangingPunct="1">
                        <a:lnSpc>
                          <a:spcPts val="2800"/>
                        </a:lnSpc>
                        <a:spcBef>
                          <a:spcPts val="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النتائج المنتظرة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bl>
          </a:graphicData>
        </a:graphic>
      </p:graphicFrame>
      <p:pic>
        <p:nvPicPr>
          <p:cNvPr id="4" name="Image 3"/>
          <p:cNvPicPr>
            <a:picLocks noChangeAspect="1"/>
          </p:cNvPicPr>
          <p:nvPr/>
        </p:nvPicPr>
        <p:blipFill>
          <a:blip r:embed="rId2" cstate="print"/>
          <a:stretch>
            <a:fillRect/>
          </a:stretch>
        </p:blipFill>
        <p:spPr>
          <a:xfrm>
            <a:off x="57808" y="6388284"/>
            <a:ext cx="9790386" cy="296297"/>
          </a:xfrm>
          <a:prstGeom prst="rect">
            <a:avLst/>
          </a:prstGeom>
        </p:spPr>
      </p:pic>
    </p:spTree>
    <p:extLst>
      <p:ext uri="{BB962C8B-B14F-4D97-AF65-F5344CB8AC3E}">
        <p14:creationId xmlns="" xmlns:p14="http://schemas.microsoft.com/office/powerpoint/2010/main" val="13311251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00051" y="868523"/>
            <a:ext cx="9144000" cy="4862870"/>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pPr marL="354013" indent="-261938" algn="ctr" rtl="1" fontAlgn="base">
              <a:lnSpc>
                <a:spcPts val="3000"/>
              </a:lnSpc>
              <a:buSzPct val="110000"/>
            </a:pPr>
            <a:endParaRPr lang="ar-MA" sz="2400" b="1" dirty="0" smtClean="0">
              <a:latin typeface="Arabic Typesetting" panose="03020402040406030203" pitchFamily="66" charset="-78"/>
              <a:cs typeface="Arabic Typesetting" panose="03020402040406030203" pitchFamily="66" charset="-78"/>
            </a:endParaRPr>
          </a:p>
          <a:p>
            <a:pPr marL="354013" indent="-261938" algn="ctr" rtl="1" fontAlgn="base">
              <a:lnSpc>
                <a:spcPts val="3000"/>
              </a:lnSpc>
              <a:spcBef>
                <a:spcPts val="1200"/>
              </a:spcBef>
              <a:spcAft>
                <a:spcPts val="1200"/>
              </a:spcAft>
              <a:buSzPct val="110000"/>
            </a:pPr>
            <a:endParaRPr lang="ar-MA" sz="2800" b="1" dirty="0">
              <a:latin typeface="Arabic Typesetting" panose="03020402040406030203" pitchFamily="66" charset="-78"/>
              <a:cs typeface="Arabic Typesetting" panose="03020402040406030203" pitchFamily="66" charset="-78"/>
            </a:endParaRPr>
          </a:p>
          <a:p>
            <a:pPr marL="354013" indent="-261938" algn="ctr" rtl="1" fontAlgn="base">
              <a:lnSpc>
                <a:spcPts val="3000"/>
              </a:lnSpc>
              <a:spcBef>
                <a:spcPts val="1200"/>
              </a:spcBef>
              <a:spcAft>
                <a:spcPts val="1200"/>
              </a:spcAft>
              <a:buSzPct val="110000"/>
            </a:pPr>
            <a:r>
              <a:rPr lang="ar-MA" sz="5400" b="1" dirty="0">
                <a:solidFill>
                  <a:schemeClr val="tx2"/>
                </a:solidFill>
                <a:latin typeface="Arabic Typesetting" pitchFamily="66" charset="-78"/>
                <a:cs typeface="Arabic Typesetting" pitchFamily="66" charset="-78"/>
              </a:rPr>
              <a:t>1. </a:t>
            </a:r>
            <a:r>
              <a:rPr lang="ar-MA" sz="5400" b="1" dirty="0" smtClean="0">
                <a:solidFill>
                  <a:schemeClr val="tx2"/>
                </a:solidFill>
                <a:latin typeface="Arabic Typesetting" pitchFamily="66" charset="-78"/>
                <a:cs typeface="Arabic Typesetting" pitchFamily="66" charset="-78"/>
              </a:rPr>
              <a:t>دستور </a:t>
            </a:r>
            <a:r>
              <a:rPr lang="ar-MA" sz="5400" b="1" dirty="0">
                <a:solidFill>
                  <a:schemeClr val="tx2"/>
                </a:solidFill>
                <a:latin typeface="Arabic Typesetting" pitchFamily="66" charset="-78"/>
                <a:cs typeface="Arabic Typesetting" pitchFamily="66" charset="-78"/>
              </a:rPr>
              <a:t>المملكة </a:t>
            </a:r>
            <a:r>
              <a:rPr lang="ar-MA" sz="4800" b="1" dirty="0" smtClean="0">
                <a:solidFill>
                  <a:schemeClr val="tx1"/>
                </a:solidFill>
                <a:latin typeface="Arabic Typesetting" pitchFamily="66" charset="-78"/>
                <a:cs typeface="Arabic Typesetting" pitchFamily="66" charset="-78"/>
              </a:rPr>
              <a:t> </a:t>
            </a:r>
          </a:p>
          <a:p>
            <a:pPr marL="720725" indent="-366713" algn="just" rtl="1" fontAlgn="base">
              <a:lnSpc>
                <a:spcPts val="3000"/>
              </a:lnSpc>
              <a:spcBef>
                <a:spcPts val="1200"/>
              </a:spcBef>
              <a:spcAft>
                <a:spcPts val="1200"/>
              </a:spcAft>
              <a:buClr>
                <a:schemeClr val="accent1">
                  <a:lumMod val="75000"/>
                </a:schemeClr>
              </a:buClr>
              <a:buSzPct val="70000"/>
              <a:buFont typeface="Wingdings" panose="05000000000000000000" pitchFamily="2" charset="2"/>
              <a:buChar char="q"/>
              <a:tabLst>
                <a:tab pos="720725" algn="l"/>
              </a:tabLst>
            </a:pPr>
            <a:r>
              <a:rPr lang="ar-MA" sz="3600" dirty="0" smtClean="0">
                <a:solidFill>
                  <a:schemeClr val="tx1"/>
                </a:solidFill>
                <a:latin typeface="Arabic Typesetting" panose="03020402040406030203" pitchFamily="66" charset="-78"/>
                <a:cs typeface="Arabic Typesetting" panose="03020402040406030203" pitchFamily="66" charset="-78"/>
              </a:rPr>
              <a:t>كرس </a:t>
            </a:r>
            <a:r>
              <a:rPr lang="ar-MA" sz="3600" dirty="0">
                <a:solidFill>
                  <a:schemeClr val="tx1"/>
                </a:solidFill>
                <a:latin typeface="Arabic Typesetting" panose="03020402040406030203" pitchFamily="66" charset="-78"/>
                <a:cs typeface="Arabic Typesetting" panose="03020402040406030203" pitchFamily="66" charset="-78"/>
              </a:rPr>
              <a:t>التعليم كحق من بين الحقوق الأساسية </a:t>
            </a:r>
            <a:r>
              <a:rPr lang="ar-MA" sz="3600" dirty="0" smtClean="0">
                <a:solidFill>
                  <a:schemeClr val="tx1"/>
                </a:solidFill>
                <a:latin typeface="Arabic Typesetting" panose="03020402040406030203" pitchFamily="66" charset="-78"/>
                <a:cs typeface="Arabic Typesetting" panose="03020402040406030203" pitchFamily="66" charset="-78"/>
              </a:rPr>
              <a:t>للمواطنين </a:t>
            </a:r>
          </a:p>
          <a:p>
            <a:pPr marL="720725" indent="-366713" algn="just" rtl="1" fontAlgn="base">
              <a:lnSpc>
                <a:spcPts val="3000"/>
              </a:lnSpc>
              <a:spcBef>
                <a:spcPts val="1200"/>
              </a:spcBef>
              <a:spcAft>
                <a:spcPts val="1200"/>
              </a:spcAft>
              <a:buClr>
                <a:schemeClr val="accent1">
                  <a:lumMod val="75000"/>
                </a:schemeClr>
              </a:buClr>
              <a:buSzPct val="70000"/>
              <a:buFont typeface="Wingdings" panose="05000000000000000000" pitchFamily="2" charset="2"/>
              <a:buChar char="q"/>
              <a:tabLst>
                <a:tab pos="720725" algn="l"/>
              </a:tabLst>
            </a:pPr>
            <a:r>
              <a:rPr lang="ar-MA" sz="3600" dirty="0" smtClean="0">
                <a:solidFill>
                  <a:schemeClr val="tx1"/>
                </a:solidFill>
                <a:latin typeface="Arabic Typesetting" panose="03020402040406030203" pitchFamily="66" charset="-78"/>
                <a:cs typeface="Arabic Typesetting" panose="03020402040406030203" pitchFamily="66" charset="-78"/>
              </a:rPr>
              <a:t>دعا </a:t>
            </a:r>
            <a:r>
              <a:rPr lang="ar-MA" sz="3600" dirty="0">
                <a:solidFill>
                  <a:schemeClr val="tx1"/>
                </a:solidFill>
                <a:latin typeface="Arabic Typesetting" panose="03020402040406030203" pitchFamily="66" charset="-78"/>
                <a:cs typeface="Arabic Typesetting" panose="03020402040406030203" pitchFamily="66" charset="-78"/>
              </a:rPr>
              <a:t>إلى تعبئة كل الوسائل المتاحة، لتيسير أسباب الاستفادة العادلة من الحق </a:t>
            </a:r>
            <a:r>
              <a:rPr lang="ar-MA" sz="3600" dirty="0" smtClean="0">
                <a:solidFill>
                  <a:schemeClr val="tx1"/>
                </a:solidFill>
                <a:latin typeface="Arabic Typesetting" panose="03020402040406030203" pitchFamily="66" charset="-78"/>
                <a:cs typeface="Arabic Typesetting" panose="03020402040406030203" pitchFamily="66" charset="-78"/>
              </a:rPr>
              <a:t>في الحصول </a:t>
            </a:r>
            <a:r>
              <a:rPr lang="ar-MA" sz="3600" dirty="0">
                <a:solidFill>
                  <a:schemeClr val="tx1"/>
                </a:solidFill>
                <a:latin typeface="Arabic Typesetting" panose="03020402040406030203" pitchFamily="66" charset="-78"/>
                <a:cs typeface="Arabic Typesetting" panose="03020402040406030203" pitchFamily="66" charset="-78"/>
              </a:rPr>
              <a:t>على تعليم عصري ميسر الولوج وذي جودة </a:t>
            </a:r>
            <a:r>
              <a:rPr lang="ar-MA" sz="2800" dirty="0">
                <a:solidFill>
                  <a:schemeClr val="tx2"/>
                </a:solidFill>
                <a:latin typeface="Arabic Typesetting" panose="03020402040406030203" pitchFamily="66" charset="-78"/>
                <a:cs typeface="Arabic Typesetting" panose="03020402040406030203" pitchFamily="66" charset="-78"/>
              </a:rPr>
              <a:t>(الفصل 31 </a:t>
            </a:r>
            <a:r>
              <a:rPr lang="ar-MA" sz="2800" dirty="0" smtClean="0">
                <a:solidFill>
                  <a:schemeClr val="tx2"/>
                </a:solidFill>
                <a:latin typeface="Arabic Typesetting" panose="03020402040406030203" pitchFamily="66" charset="-78"/>
                <a:cs typeface="Arabic Typesetting" panose="03020402040406030203" pitchFamily="66" charset="-78"/>
              </a:rPr>
              <a:t>)</a:t>
            </a:r>
            <a:endParaRPr lang="ar-MA" sz="3600" dirty="0" smtClean="0">
              <a:solidFill>
                <a:schemeClr val="tx1"/>
              </a:solidFill>
              <a:latin typeface="Arabic Typesetting" panose="03020402040406030203" pitchFamily="66" charset="-78"/>
              <a:cs typeface="Arabic Typesetting" panose="03020402040406030203" pitchFamily="66" charset="-78"/>
            </a:endParaRPr>
          </a:p>
          <a:p>
            <a:pPr marL="720725" indent="-366713" algn="just" rtl="1" fontAlgn="base">
              <a:lnSpc>
                <a:spcPts val="3000"/>
              </a:lnSpc>
              <a:spcBef>
                <a:spcPts val="1200"/>
              </a:spcBef>
              <a:spcAft>
                <a:spcPts val="1200"/>
              </a:spcAft>
              <a:buClr>
                <a:schemeClr val="accent1">
                  <a:lumMod val="75000"/>
                </a:schemeClr>
              </a:buClr>
              <a:buSzPct val="70000"/>
              <a:buFont typeface="Wingdings" panose="05000000000000000000" pitchFamily="2" charset="2"/>
              <a:buChar char="q"/>
              <a:tabLst>
                <a:tab pos="720725" algn="l"/>
              </a:tabLst>
            </a:pPr>
            <a:r>
              <a:rPr lang="ar-MA" sz="3600" dirty="0">
                <a:solidFill>
                  <a:schemeClr val="tx1"/>
                </a:solidFill>
                <a:latin typeface="Arabic Typesetting" panose="03020402040406030203" pitchFamily="66" charset="-78"/>
                <a:cs typeface="Arabic Typesetting" panose="03020402040406030203" pitchFamily="66" charset="-78"/>
              </a:rPr>
              <a:t>أ</a:t>
            </a:r>
            <a:r>
              <a:rPr lang="ar-MA" sz="3600" dirty="0" smtClean="0">
                <a:solidFill>
                  <a:schemeClr val="tx1"/>
                </a:solidFill>
                <a:latin typeface="Arabic Typesetting" panose="03020402040406030203" pitchFamily="66" charset="-78"/>
                <a:cs typeface="Arabic Typesetting" panose="03020402040406030203" pitchFamily="66" charset="-78"/>
              </a:rPr>
              <a:t>كد </a:t>
            </a:r>
            <a:r>
              <a:rPr lang="ar-MA" sz="3600" dirty="0">
                <a:solidFill>
                  <a:schemeClr val="tx1"/>
                </a:solidFill>
                <a:latin typeface="Arabic Typesetting" panose="03020402040406030203" pitchFamily="66" charset="-78"/>
                <a:cs typeface="Arabic Typesetting" panose="03020402040406030203" pitchFamily="66" charset="-78"/>
              </a:rPr>
              <a:t>على أن التعليم الأساسي حق للطفل وواجب على الأسرة  والدولة </a:t>
            </a:r>
            <a:r>
              <a:rPr lang="ar-MA" sz="2800" dirty="0">
                <a:solidFill>
                  <a:schemeClr val="tx2"/>
                </a:solidFill>
                <a:latin typeface="Arabic Typesetting" panose="03020402040406030203" pitchFamily="66" charset="-78"/>
                <a:cs typeface="Arabic Typesetting" panose="03020402040406030203" pitchFamily="66" charset="-78"/>
              </a:rPr>
              <a:t>(الفصل  </a:t>
            </a:r>
            <a:r>
              <a:rPr lang="fr-FR" sz="2800" dirty="0">
                <a:solidFill>
                  <a:schemeClr val="tx2"/>
                </a:solidFill>
                <a:latin typeface="Arabic Typesetting" panose="03020402040406030203" pitchFamily="66" charset="-78"/>
                <a:cs typeface="Arabic Typesetting" panose="03020402040406030203" pitchFamily="66" charset="-78"/>
              </a:rPr>
              <a:t>32</a:t>
            </a:r>
            <a:r>
              <a:rPr lang="ar-MA" sz="2800" dirty="0">
                <a:solidFill>
                  <a:schemeClr val="tx2"/>
                </a:solidFill>
                <a:latin typeface="Arabic Typesetting" panose="03020402040406030203" pitchFamily="66" charset="-78"/>
                <a:cs typeface="Arabic Typesetting" panose="03020402040406030203" pitchFamily="66" charset="-78"/>
              </a:rPr>
              <a:t> </a:t>
            </a:r>
            <a:r>
              <a:rPr lang="ar-MA" sz="2800" dirty="0" smtClean="0">
                <a:solidFill>
                  <a:schemeClr val="tx2"/>
                </a:solidFill>
                <a:latin typeface="Arabic Typesetting" panose="03020402040406030203" pitchFamily="66" charset="-78"/>
                <a:cs typeface="Arabic Typesetting" panose="03020402040406030203" pitchFamily="66" charset="-78"/>
              </a:rPr>
              <a:t>)</a:t>
            </a:r>
            <a:endParaRPr lang="ar-MA" sz="2800" dirty="0">
              <a:solidFill>
                <a:schemeClr val="tx2"/>
              </a:solidFill>
              <a:latin typeface="Arabic Typesetting" panose="03020402040406030203" pitchFamily="66" charset="-78"/>
              <a:cs typeface="Arabic Typesetting" panose="03020402040406030203" pitchFamily="66" charset="-78"/>
            </a:endParaRPr>
          </a:p>
          <a:p>
            <a:pPr marL="1074738" algn="just" rtl="1" fontAlgn="base">
              <a:lnSpc>
                <a:spcPts val="3000"/>
              </a:lnSpc>
              <a:spcBef>
                <a:spcPts val="1200"/>
              </a:spcBef>
              <a:spcAft>
                <a:spcPts val="1200"/>
              </a:spcAft>
              <a:buClr>
                <a:schemeClr val="accent1">
                  <a:lumMod val="75000"/>
                </a:schemeClr>
              </a:buClr>
              <a:buSzPct val="70000"/>
            </a:pPr>
            <a:endParaRPr lang="ar-MA" sz="3600" dirty="0">
              <a:solidFill>
                <a:schemeClr val="tx1"/>
              </a:solidFill>
              <a:latin typeface="Arabic Typesetting" panose="03020402040406030203" pitchFamily="66" charset="-78"/>
              <a:cs typeface="Arabic Typesetting" panose="03020402040406030203" pitchFamily="66" charset="-78"/>
            </a:endParaRPr>
          </a:p>
        </p:txBody>
      </p:sp>
      <p:sp>
        <p:nvSpPr>
          <p:cNvPr id="6" name="Rectangle 5"/>
          <p:cNvSpPr/>
          <p:nvPr/>
        </p:nvSpPr>
        <p:spPr>
          <a:xfrm>
            <a:off x="0" y="-124533"/>
            <a:ext cx="9906000" cy="1015663"/>
          </a:xfrm>
          <a:prstGeom prst="rect">
            <a:avLst/>
          </a:prstGeom>
        </p:spPr>
        <p:txBody>
          <a:bodyPr wrap="square">
            <a:spAutoFit/>
          </a:bodyPr>
          <a:lstStyle/>
          <a:p>
            <a:pPr algn="ctr" rtl="1" eaLnBrk="0" hangingPunct="0"/>
            <a:r>
              <a:rPr lang="ar-MA" sz="6000" b="1" dirty="0">
                <a:solidFill>
                  <a:srgbClr val="FFFFFF"/>
                </a:solidFill>
                <a:latin typeface="Arabic Typesetting" pitchFamily="66" charset="-78"/>
                <a:cs typeface="Arabic Typesetting" pitchFamily="66" charset="-78"/>
              </a:rPr>
              <a:t>السياق</a:t>
            </a:r>
            <a:r>
              <a:rPr lang="ar-MA" sz="4400" b="1" dirty="0" smtClean="0">
                <a:solidFill>
                  <a:schemeClr val="bg1"/>
                </a:solidFill>
                <a:latin typeface="Arabic Typesetting" pitchFamily="66" charset="-78"/>
                <a:cs typeface="Arabic Typesetting" pitchFamily="66" charset="-78"/>
              </a:rPr>
              <a:t> </a:t>
            </a:r>
            <a:r>
              <a:rPr lang="ar-MA" sz="6000" b="1" dirty="0">
                <a:solidFill>
                  <a:srgbClr val="FFFFFF"/>
                </a:solidFill>
                <a:latin typeface="Arabic Typesetting" pitchFamily="66" charset="-78"/>
                <a:cs typeface="Arabic Typesetting" pitchFamily="66" charset="-78"/>
              </a:rPr>
              <a:t>العام</a:t>
            </a:r>
            <a:endParaRPr lang="en-US" sz="6000" b="1" dirty="0">
              <a:solidFill>
                <a:srgbClr val="FFFFFF"/>
              </a:solidFill>
              <a:latin typeface="Arabic Typesetting" pitchFamily="66" charset="-78"/>
              <a:cs typeface="Arabic Typesetting" pitchFamily="66" charset="-78"/>
            </a:endParaRPr>
          </a:p>
        </p:txBody>
      </p:sp>
      <p:pic>
        <p:nvPicPr>
          <p:cNvPr id="4" name="Image 3"/>
          <p:cNvPicPr>
            <a:picLocks noChangeAspect="1"/>
          </p:cNvPicPr>
          <p:nvPr/>
        </p:nvPicPr>
        <p:blipFill>
          <a:blip r:embed="rId3" cstate="print"/>
          <a:stretch>
            <a:fillRect/>
          </a:stretch>
        </p:blipFill>
        <p:spPr>
          <a:xfrm>
            <a:off x="115614" y="6314711"/>
            <a:ext cx="9790386" cy="296297"/>
          </a:xfrm>
          <a:prstGeom prst="rect">
            <a:avLst/>
          </a:prstGeom>
        </p:spPr>
      </p:pic>
    </p:spTree>
    <p:extLst>
      <p:ext uri="{BB962C8B-B14F-4D97-AF65-F5344CB8AC3E}">
        <p14:creationId xmlns="" xmlns:p14="http://schemas.microsoft.com/office/powerpoint/2010/main" val="105446142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Espace réservé du texte 3"/>
          <p:cNvSpPr txBox="1">
            <a:spLocks/>
          </p:cNvSpPr>
          <p:nvPr/>
        </p:nvSpPr>
        <p:spPr>
          <a:xfrm>
            <a:off x="1" y="0"/>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pPr rtl="1"/>
            <a:r>
              <a:rPr lang="ar-MA" sz="4800" dirty="0" smtClean="0">
                <a:solidFill>
                  <a:srgbClr val="FFFFFF"/>
                </a:solidFill>
                <a:latin typeface="Arabic Typesetting" pitchFamily="66" charset="-78"/>
                <a:cs typeface="Arabic Typesetting" pitchFamily="66" charset="-78"/>
              </a:rPr>
              <a:t>تطوير العرض المدرسي</a:t>
            </a:r>
            <a:endParaRPr lang="fr-FR" sz="4800" dirty="0" smtClean="0">
              <a:solidFill>
                <a:srgbClr val="FFFFFF"/>
              </a:solidFill>
              <a:latin typeface="Arabic Typesetting" pitchFamily="66" charset="-78"/>
              <a:cs typeface="Arabic Typesetting" pitchFamily="66" charset="-78"/>
            </a:endParaRPr>
          </a:p>
        </p:txBody>
      </p:sp>
      <p:graphicFrame>
        <p:nvGraphicFramePr>
          <p:cNvPr id="7" name="Tableau 6"/>
          <p:cNvGraphicFramePr>
            <a:graphicFrameLocks noGrp="1"/>
          </p:cNvGraphicFramePr>
          <p:nvPr>
            <p:extLst>
              <p:ext uri="{D42A27DB-BD31-4B8C-83A1-F6EECF244321}">
                <p14:modId xmlns="" xmlns:p14="http://schemas.microsoft.com/office/powerpoint/2010/main" val="2601476347"/>
              </p:ext>
            </p:extLst>
          </p:nvPr>
        </p:nvGraphicFramePr>
        <p:xfrm>
          <a:off x="235774" y="945933"/>
          <a:ext cx="9409430" cy="4578732"/>
        </p:xfrm>
        <a:graphic>
          <a:graphicData uri="http://schemas.openxmlformats.org/drawingml/2006/table">
            <a:tbl>
              <a:tblPr firstRow="1" bandRow="1">
                <a:tableStyleId>{69012ECD-51FC-41F1-AA8D-1B2483CD663E}</a:tableStyleId>
              </a:tblPr>
              <a:tblGrid>
                <a:gridCol w="8372798"/>
                <a:gridCol w="1036632"/>
              </a:tblGrid>
              <a:tr h="473755">
                <a:tc>
                  <a:txBody>
                    <a:bodyPr/>
                    <a:lstStyle/>
                    <a:p>
                      <a:pPr marL="182563" marR="0" lvl="1" indent="-182563" algn="r" defTabSz="1031626" rtl="1" eaLnBrk="1" fontAlgn="auto" latinLnBrk="0" hangingPunct="1">
                        <a:lnSpc>
                          <a:spcPct val="100000"/>
                        </a:lnSpc>
                        <a:spcBef>
                          <a:spcPts val="0"/>
                        </a:spcBef>
                        <a:spcAft>
                          <a:spcPts val="0"/>
                        </a:spcAft>
                        <a:buClrTx/>
                        <a:buSzTx/>
                        <a:buFont typeface="Arial" pitchFamily="34" charset="0"/>
                        <a:buNone/>
                        <a:tabLst/>
                        <a:defRPr/>
                      </a:pPr>
                      <a:r>
                        <a:rPr lang="ar-MA" sz="3600" b="1" kern="1200" dirty="0" smtClean="0">
                          <a:effectLst>
                            <a:outerShdw blurRad="38100" dist="38100" dir="2700000" algn="tl">
                              <a:srgbClr val="000000">
                                <a:alpha val="43137"/>
                              </a:srgbClr>
                            </a:outerShdw>
                          </a:effectLst>
                          <a:latin typeface="Arabic Typesetting" pitchFamily="66" charset="-78"/>
                          <a:cs typeface="Arabic Typesetting" pitchFamily="66" charset="-78"/>
                        </a:rPr>
                        <a:t>توسيع</a:t>
                      </a:r>
                      <a:r>
                        <a:rPr lang="ar-MA" sz="3600" b="1" kern="1200" baseline="0" dirty="0" smtClean="0">
                          <a:effectLst>
                            <a:outerShdw blurRad="38100" dist="38100" dir="2700000" algn="tl">
                              <a:srgbClr val="000000">
                                <a:alpha val="43137"/>
                              </a:srgbClr>
                            </a:outerShdw>
                          </a:effectLst>
                          <a:latin typeface="Arabic Typesetting" pitchFamily="66" charset="-78"/>
                          <a:cs typeface="Arabic Typesetting" pitchFamily="66" charset="-78"/>
                        </a:rPr>
                        <a:t> العرض المدرسي</a:t>
                      </a:r>
                      <a:endParaRPr lang="fr-FR" sz="3600" b="1" dirty="0" smtClean="0">
                        <a:effectLst>
                          <a:outerShdw blurRad="38100" dist="38100" dir="2700000" algn="tl">
                            <a:srgbClr val="000000">
                              <a:alpha val="43137"/>
                            </a:srgbClr>
                          </a:outerShdw>
                        </a:effectLst>
                        <a:latin typeface="Arabic Typesetting" pitchFamily="66" charset="-78"/>
                        <a:cs typeface="Arabic Typesetting" pitchFamily="66" charset="-78"/>
                      </a:endParaRPr>
                    </a:p>
                  </a:txBody>
                  <a:tcPr anchor="ctr"/>
                </a:tc>
                <a:tc>
                  <a:txBody>
                    <a:bodyPr/>
                    <a:lstStyle/>
                    <a:p>
                      <a:pPr marL="0" marR="0" indent="0" algn="r" defTabSz="1031626" rtl="0" eaLnBrk="1" fontAlgn="auto" latinLnBrk="0" hangingPunct="1">
                        <a:lnSpc>
                          <a:spcPct val="100000"/>
                        </a:lnSpc>
                        <a:spcBef>
                          <a:spcPts val="0"/>
                        </a:spcBef>
                        <a:spcAft>
                          <a:spcPts val="0"/>
                        </a:spcAft>
                        <a:buClrTx/>
                        <a:buSzTx/>
                        <a:buFontTx/>
                        <a:buNone/>
                        <a:tabLst/>
                        <a:defRPr/>
                      </a:pPr>
                      <a:r>
                        <a:rPr lang="ar-MA" sz="3600" b="1" kern="1200" baseline="0" dirty="0" smtClean="0">
                          <a:solidFill>
                            <a:schemeClr val="bg1"/>
                          </a:solidFill>
                          <a:effectLst>
                            <a:outerShdw blurRad="38100" dist="38100" dir="2700000" algn="tl">
                              <a:srgbClr val="000000">
                                <a:alpha val="43137"/>
                              </a:srgbClr>
                            </a:outerShdw>
                          </a:effectLst>
                          <a:latin typeface="Arabic Typesetting" pitchFamily="66" charset="-78"/>
                          <a:ea typeface="+mn-ea"/>
                          <a:cs typeface="Arabic Typesetting" pitchFamily="66" charset="-78"/>
                        </a:rPr>
                        <a:t>التدبير</a:t>
                      </a:r>
                      <a:endParaRPr lang="fr-FR" sz="3600" b="1" kern="1200" baseline="0" dirty="0">
                        <a:solidFill>
                          <a:schemeClr val="bg1"/>
                        </a:solidFill>
                        <a:effectLst>
                          <a:outerShdw blurRad="38100" dist="38100" dir="2700000" algn="tl">
                            <a:srgbClr val="000000">
                              <a:alpha val="43137"/>
                            </a:srgbClr>
                          </a:outerShdw>
                        </a:effectLst>
                        <a:latin typeface="Arabic Typesetting" pitchFamily="66" charset="-78"/>
                        <a:ea typeface="+mn-ea"/>
                        <a:cs typeface="Arabic Typesetting" pitchFamily="66" charset="-78"/>
                      </a:endParaRPr>
                    </a:p>
                  </a:txBody>
                  <a:tcPr/>
                </a:tc>
              </a:tr>
              <a:tr h="3938652">
                <a:tc>
                  <a:txBody>
                    <a:bodyPr/>
                    <a:lstStyle/>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2015-2014</a:t>
                      </a:r>
                      <a:r>
                        <a:rPr lang="ar-MA" sz="2800" b="1" kern="1200" dirty="0" smtClean="0">
                          <a:solidFill>
                            <a:schemeClr val="tx1"/>
                          </a:solidFill>
                          <a:latin typeface="Arabic Typesetting" pitchFamily="66" charset="-78"/>
                          <a:cs typeface="Arabic Typesetting" pitchFamily="66" charset="-78"/>
                        </a:rPr>
                        <a:t> : </a:t>
                      </a:r>
                      <a:endParaRPr lang="fr-FR" sz="2800" b="1" kern="1200" dirty="0" smtClean="0">
                        <a:solidFill>
                          <a:schemeClr val="tx1"/>
                        </a:solidFill>
                        <a:latin typeface="Arabic Typesetting" pitchFamily="66" charset="-78"/>
                        <a:cs typeface="Arabic Typesetting" pitchFamily="66" charset="-78"/>
                      </a:endParaRPr>
                    </a:p>
                    <a:p>
                      <a:pPr marL="720000" marR="0" lvl="1" indent="-288000" algn="r" defTabSz="1031626" rtl="1" eaLnBrk="1" fontAlgn="auto" latinLnBrk="0" hangingPunct="1">
                        <a:lnSpc>
                          <a:spcPts val="2800"/>
                        </a:lnSpc>
                        <a:spcBef>
                          <a:spcPts val="600"/>
                        </a:spcBef>
                        <a:spcAft>
                          <a:spcPts val="0"/>
                        </a:spcAft>
                        <a:buClrTx/>
                        <a:buSzPct val="80000"/>
                        <a:buFont typeface="Wingdings" panose="05000000000000000000" pitchFamily="2" charset="2"/>
                        <a:buChar char="ü"/>
                        <a:tabLst/>
                        <a:defRPr/>
                      </a:pPr>
                      <a:r>
                        <a:rPr lang="ar-MA" sz="2800" b="1" kern="1200" dirty="0" smtClean="0">
                          <a:solidFill>
                            <a:schemeClr val="tx1"/>
                          </a:solidFill>
                          <a:latin typeface="Arabic Typesetting" pitchFamily="66" charset="-78"/>
                          <a:cs typeface="Arabic Typesetting" pitchFamily="66" charset="-78"/>
                        </a:rPr>
                        <a:t>تبني منظومة توقعات تطور </a:t>
                      </a:r>
                      <a:r>
                        <a:rPr lang="ar-MA" sz="2800" b="1" kern="1200" baseline="0" dirty="0" smtClean="0">
                          <a:solidFill>
                            <a:schemeClr val="tx1"/>
                          </a:solidFill>
                          <a:latin typeface="Arabic Typesetting" pitchFamily="66" charset="-78"/>
                          <a:cs typeface="Arabic Typesetting" pitchFamily="66" charset="-78"/>
                        </a:rPr>
                        <a:t>العرض المدرسي؛</a:t>
                      </a:r>
                      <a:endParaRPr lang="fr-FR" sz="2800" b="1" kern="1200" baseline="0" dirty="0" smtClean="0">
                        <a:solidFill>
                          <a:schemeClr val="tx1"/>
                        </a:solidFill>
                        <a:latin typeface="Arabic Typesetting" pitchFamily="66" charset="-78"/>
                        <a:cs typeface="Arabic Typesetting" pitchFamily="66" charset="-78"/>
                      </a:endParaRPr>
                    </a:p>
                    <a:p>
                      <a:pPr marL="720000" marR="0" lvl="1" indent="-288000" algn="r" defTabSz="1031626" rtl="1" eaLnBrk="1" fontAlgn="auto" latinLnBrk="0" hangingPunct="1">
                        <a:lnSpc>
                          <a:spcPts val="2800"/>
                        </a:lnSpc>
                        <a:spcBef>
                          <a:spcPts val="600"/>
                        </a:spcBef>
                        <a:spcAft>
                          <a:spcPts val="0"/>
                        </a:spcAft>
                        <a:buClrTx/>
                        <a:buSzPct val="80000"/>
                        <a:buFont typeface="Wingdings" panose="05000000000000000000" pitchFamily="2" charset="2"/>
                        <a:buChar char="ü"/>
                        <a:tabLst/>
                        <a:defRPr/>
                      </a:pPr>
                      <a:r>
                        <a:rPr lang="ar-MA" sz="2800" b="1" kern="1200" dirty="0" smtClean="0">
                          <a:solidFill>
                            <a:schemeClr val="tx1"/>
                          </a:solidFill>
                          <a:latin typeface="Arabic Typesetting" pitchFamily="66" charset="-78"/>
                          <a:cs typeface="Arabic Typesetting" pitchFamily="66" charset="-78"/>
                        </a:rPr>
                        <a:t>تعميق</a:t>
                      </a:r>
                      <a:r>
                        <a:rPr lang="ar-MA" sz="2800" b="1" kern="1200" baseline="0" dirty="0" smtClean="0">
                          <a:solidFill>
                            <a:schemeClr val="tx1"/>
                          </a:solidFill>
                          <a:latin typeface="Arabic Typesetting" pitchFamily="66" charset="-78"/>
                          <a:cs typeface="Arabic Typesetting" pitchFamily="66" charset="-78"/>
                        </a:rPr>
                        <a:t> التحليل وتطوير ال</a:t>
                      </a:r>
                      <a:r>
                        <a:rPr lang="ar-MA" sz="2800" b="1" kern="1200" dirty="0" smtClean="0">
                          <a:solidFill>
                            <a:schemeClr val="tx1"/>
                          </a:solidFill>
                          <a:latin typeface="Arabic Typesetting" pitchFamily="66" charset="-78"/>
                          <a:cs typeface="Arabic Typesetting" pitchFamily="66" charset="-78"/>
                        </a:rPr>
                        <a:t>منظومة </a:t>
                      </a:r>
                      <a:r>
                        <a:rPr lang="ar-MA" sz="2800" b="1" kern="1200" smtClean="0">
                          <a:solidFill>
                            <a:schemeClr val="tx1"/>
                          </a:solidFill>
                          <a:latin typeface="Arabic Typesetting" pitchFamily="66" charset="-78"/>
                          <a:cs typeface="Arabic Typesetting" pitchFamily="66" charset="-78"/>
                        </a:rPr>
                        <a:t>الحالية ولتوسيع </a:t>
                      </a:r>
                      <a:r>
                        <a:rPr lang="ar-MA" sz="2800" b="1" kern="1200" baseline="0" dirty="0" smtClean="0">
                          <a:solidFill>
                            <a:schemeClr val="tx1"/>
                          </a:solidFill>
                          <a:latin typeface="Arabic Typesetting" pitchFamily="66" charset="-78"/>
                          <a:cs typeface="Arabic Typesetting" pitchFamily="66" charset="-78"/>
                        </a:rPr>
                        <a:t>العرض المدرسي (</a:t>
                      </a:r>
                      <a:r>
                        <a:rPr lang="ar-MA" sz="2800" b="1" kern="1200" dirty="0" smtClean="0">
                          <a:solidFill>
                            <a:schemeClr val="tx1"/>
                          </a:solidFill>
                          <a:latin typeface="Arabic Typesetting" pitchFamily="66" charset="-78"/>
                          <a:cs typeface="Arabic Typesetting" pitchFamily="66" charset="-78"/>
                        </a:rPr>
                        <a:t>تقييم</a:t>
                      </a:r>
                      <a:r>
                        <a:rPr lang="ar-MA" sz="2800" b="1" kern="1200" baseline="0" dirty="0" smtClean="0">
                          <a:solidFill>
                            <a:schemeClr val="tx1"/>
                          </a:solidFill>
                          <a:latin typeface="Arabic Typesetting" pitchFamily="66" charset="-78"/>
                          <a:cs typeface="Arabic Typesetting" pitchFamily="66" charset="-78"/>
                        </a:rPr>
                        <a:t> تجربة المدارس </a:t>
                      </a:r>
                      <a:r>
                        <a:rPr lang="ar-MA" sz="2800" b="1" kern="1200" baseline="0" dirty="0" err="1" smtClean="0">
                          <a:solidFill>
                            <a:schemeClr val="tx1"/>
                          </a:solidFill>
                          <a:latin typeface="Arabic Typesetting" pitchFamily="66" charset="-78"/>
                          <a:cs typeface="Arabic Typesetting" pitchFamily="66" charset="-78"/>
                        </a:rPr>
                        <a:t>الجماعاتية</a:t>
                      </a:r>
                      <a:r>
                        <a:rPr lang="ar-MA" sz="2800" b="1" kern="1200" baseline="0" dirty="0" smtClean="0">
                          <a:solidFill>
                            <a:schemeClr val="tx1"/>
                          </a:solidFill>
                          <a:latin typeface="Arabic Typesetting" pitchFamily="66" charset="-78"/>
                          <a:cs typeface="Arabic Typesetting" pitchFamily="66" charset="-78"/>
                        </a:rPr>
                        <a:t> و</a:t>
                      </a:r>
                      <a:r>
                        <a:rPr lang="ar-MA" sz="2800" b="1" kern="1200" dirty="0" smtClean="0">
                          <a:solidFill>
                            <a:schemeClr val="tx1"/>
                          </a:solidFill>
                          <a:latin typeface="Arabic Typesetting" pitchFamily="66" charset="-78"/>
                          <a:cs typeface="Arabic Typesetting" pitchFamily="66" charset="-78"/>
                        </a:rPr>
                        <a:t>تقييم</a:t>
                      </a:r>
                      <a:r>
                        <a:rPr lang="ar-MA" sz="2800" b="1" kern="1200" baseline="0" dirty="0" smtClean="0">
                          <a:solidFill>
                            <a:schemeClr val="tx1"/>
                          </a:solidFill>
                          <a:latin typeface="Arabic Typesetting" pitchFamily="66" charset="-78"/>
                          <a:cs typeface="Arabic Typesetting" pitchFamily="66" charset="-78"/>
                        </a:rPr>
                        <a:t> تجربة الإعداديات القروية).</a:t>
                      </a:r>
                    </a:p>
                    <a:p>
                      <a:pPr marL="72000" marR="0" lvl="1" indent="-180000" algn="r" defTabSz="1031626" rtl="1" eaLnBrk="1" fontAlgn="auto" latinLnBrk="0" hangingPunct="1">
                        <a:lnSpc>
                          <a:spcPts val="2800"/>
                        </a:lnSpc>
                        <a:spcBef>
                          <a:spcPts val="600"/>
                        </a:spcBef>
                        <a:spcAft>
                          <a:spcPts val="0"/>
                        </a:spcAft>
                        <a:buClrTx/>
                        <a:buSzTx/>
                        <a:buFont typeface="Arial" panose="020B0604020202020204" pitchFamily="34" charset="0"/>
                        <a:buChar char="•"/>
                        <a:tabLst/>
                        <a:defRPr/>
                      </a:pPr>
                      <a:r>
                        <a:rPr lang="ar-MA" sz="2800" b="1" kern="1200" baseline="0" dirty="0" smtClean="0">
                          <a:solidFill>
                            <a:schemeClr val="tx1"/>
                          </a:solidFill>
                          <a:latin typeface="Arabic Typesetting" pitchFamily="66" charset="-78"/>
                          <a:ea typeface="+mn-ea"/>
                          <a:cs typeface="Arabic Typesetting" pitchFamily="66" charset="-78"/>
                        </a:rPr>
                        <a:t>2016-2015: </a:t>
                      </a:r>
                      <a:endParaRPr lang="fr-FR" sz="2800" b="1" kern="1200" baseline="0" dirty="0" smtClean="0">
                        <a:solidFill>
                          <a:schemeClr val="tx1"/>
                        </a:solidFill>
                        <a:latin typeface="Arabic Typesetting" pitchFamily="66" charset="-78"/>
                        <a:cs typeface="Arabic Typesetting" pitchFamily="66" charset="-78"/>
                      </a:endParaRP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baseline="0" dirty="0" smtClean="0">
                          <a:solidFill>
                            <a:schemeClr val="tx1"/>
                          </a:solidFill>
                          <a:latin typeface="Arabic Typesetting" pitchFamily="66" charset="-78"/>
                          <a:cs typeface="Arabic Typesetting" pitchFamily="66" charset="-78"/>
                        </a:rPr>
                        <a:t>تعديل الخريطة المدرسية واقتراح إمكانيات توسيعها؛</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baseline="0" dirty="0" smtClean="0">
                          <a:solidFill>
                            <a:schemeClr val="tx1"/>
                          </a:solidFill>
                          <a:latin typeface="Arabic Typesetting" pitchFamily="66" charset="-78"/>
                          <a:cs typeface="Arabic Typesetting" pitchFamily="66" charset="-78"/>
                        </a:rPr>
                        <a:t>تقوية قدرات الأكاديميات والنيابات في مجال التخطيط ومجال منظومة التوقعات (نظام المحاكاة)</a:t>
                      </a:r>
                      <a:r>
                        <a:rPr lang="fr-FR" sz="2800" b="1" kern="1200" baseline="0" dirty="0" smtClean="0">
                          <a:solidFill>
                            <a:schemeClr val="tx1"/>
                          </a:solidFill>
                          <a:latin typeface="Arabic Typesetting" pitchFamily="66" charset="-78"/>
                          <a:cs typeface="Arabic Typesetting" pitchFamily="66" charset="-78"/>
                        </a:rPr>
                        <a:t> </a:t>
                      </a:r>
                      <a:r>
                        <a:rPr lang="ar-MA" sz="2800" b="1" kern="1200" baseline="0" dirty="0" smtClean="0">
                          <a:solidFill>
                            <a:schemeClr val="tx1"/>
                          </a:solidFill>
                          <a:latin typeface="Arabic Typesetting" pitchFamily="66" charset="-78"/>
                          <a:cs typeface="Arabic Typesetting" pitchFamily="66" charset="-78"/>
                        </a:rPr>
                        <a:t>ومجال تدبير البنايات وا</a:t>
                      </a:r>
                      <a:r>
                        <a:rPr lang="ar-MA" sz="2800" b="1" kern="1200" baseline="0" dirty="0" smtClean="0">
                          <a:solidFill>
                            <a:schemeClr val="tx1"/>
                          </a:solidFill>
                          <a:latin typeface="Arabic Typesetting" pitchFamily="66" charset="-78"/>
                          <a:ea typeface="+mn-ea"/>
                          <a:cs typeface="Arabic Typesetting" pitchFamily="66" charset="-78"/>
                        </a:rPr>
                        <a:t>لموارد البشرية؛</a:t>
                      </a:r>
                      <a:endParaRPr lang="ar-MA" sz="2800" b="1" kern="1200" baseline="0" dirty="0" smtClean="0">
                        <a:solidFill>
                          <a:schemeClr val="tx1"/>
                        </a:solidFill>
                        <a:latin typeface="Arabic Typesetting" pitchFamily="66" charset="-78"/>
                        <a:cs typeface="Arabic Typesetting" pitchFamily="66" charset="-78"/>
                      </a:endParaRP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dirty="0" smtClean="0">
                          <a:solidFill>
                            <a:schemeClr val="tx1"/>
                          </a:solidFill>
                          <a:latin typeface="Arabic Typesetting" pitchFamily="66" charset="-78"/>
                          <a:cs typeface="Arabic Typesetting" pitchFamily="66" charset="-78"/>
                        </a:rPr>
                        <a:t>دمج منظومة التخطيط في منظومة الإعلام الحالية.</a:t>
                      </a: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المحطات الأساسية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bl>
          </a:graphicData>
        </a:graphic>
      </p:graphicFrame>
      <p:pic>
        <p:nvPicPr>
          <p:cNvPr id="5" name="Image 4"/>
          <p:cNvPicPr>
            <a:picLocks noChangeAspect="1"/>
          </p:cNvPicPr>
          <p:nvPr/>
        </p:nvPicPr>
        <p:blipFill>
          <a:blip r:embed="rId2" cstate="print"/>
          <a:stretch>
            <a:fillRect/>
          </a:stretch>
        </p:blipFill>
        <p:spPr>
          <a:xfrm>
            <a:off x="73574" y="6419811"/>
            <a:ext cx="9790386" cy="296297"/>
          </a:xfrm>
          <a:prstGeom prst="rect">
            <a:avLst/>
          </a:prstGeom>
        </p:spPr>
      </p:pic>
    </p:spTree>
    <p:extLst>
      <p:ext uri="{BB962C8B-B14F-4D97-AF65-F5344CB8AC3E}">
        <p14:creationId xmlns="" xmlns:p14="http://schemas.microsoft.com/office/powerpoint/2010/main" val="162253356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Espace réservé du texte 3"/>
          <p:cNvSpPr txBox="1">
            <a:spLocks/>
          </p:cNvSpPr>
          <p:nvPr/>
        </p:nvSpPr>
        <p:spPr>
          <a:xfrm>
            <a:off x="1" y="0"/>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pPr rtl="1"/>
            <a:r>
              <a:rPr lang="ar-MA" sz="4800" dirty="0" smtClean="0">
                <a:solidFill>
                  <a:srgbClr val="FFFFFF"/>
                </a:solidFill>
                <a:latin typeface="Arabic Typesetting" pitchFamily="66" charset="-78"/>
                <a:cs typeface="Arabic Typesetting" pitchFamily="66" charset="-78"/>
              </a:rPr>
              <a:t>تطوير العرض المدرسي</a:t>
            </a:r>
            <a:endParaRPr lang="fr-FR" sz="4800" dirty="0" smtClean="0">
              <a:solidFill>
                <a:srgbClr val="FFFFFF"/>
              </a:solidFill>
              <a:latin typeface="Arabic Typesetting" pitchFamily="66" charset="-78"/>
              <a:cs typeface="Arabic Typesetting" pitchFamily="66" charset="-78"/>
            </a:endParaRPr>
          </a:p>
        </p:txBody>
      </p:sp>
      <p:graphicFrame>
        <p:nvGraphicFramePr>
          <p:cNvPr id="7" name="Tableau 6"/>
          <p:cNvGraphicFramePr>
            <a:graphicFrameLocks noGrp="1"/>
          </p:cNvGraphicFramePr>
          <p:nvPr>
            <p:extLst>
              <p:ext uri="{D42A27DB-BD31-4B8C-83A1-F6EECF244321}">
                <p14:modId xmlns="" xmlns:p14="http://schemas.microsoft.com/office/powerpoint/2010/main" val="2898719323"/>
              </p:ext>
            </p:extLst>
          </p:nvPr>
        </p:nvGraphicFramePr>
        <p:xfrm>
          <a:off x="218750" y="956441"/>
          <a:ext cx="9375006" cy="5365075"/>
        </p:xfrm>
        <a:graphic>
          <a:graphicData uri="http://schemas.openxmlformats.org/drawingml/2006/table">
            <a:tbl>
              <a:tblPr firstRow="1" bandRow="1">
                <a:tableStyleId>{69012ECD-51FC-41F1-AA8D-1B2483CD663E}</a:tableStyleId>
              </a:tblPr>
              <a:tblGrid>
                <a:gridCol w="8268936"/>
                <a:gridCol w="1106070"/>
              </a:tblGrid>
              <a:tr h="459240">
                <a:tc>
                  <a:txBody>
                    <a:bodyPr/>
                    <a:lstStyle/>
                    <a:p>
                      <a:pPr marL="182563" marR="0" lvl="1" indent="-182563" algn="r" defTabSz="1031626" rtl="1" eaLnBrk="1" fontAlgn="auto" latinLnBrk="0" hangingPunct="1">
                        <a:lnSpc>
                          <a:spcPct val="100000"/>
                        </a:lnSpc>
                        <a:spcBef>
                          <a:spcPts val="0"/>
                        </a:spcBef>
                        <a:spcAft>
                          <a:spcPts val="0"/>
                        </a:spcAft>
                        <a:buClrTx/>
                        <a:buSzTx/>
                        <a:buFont typeface="Arial" pitchFamily="34" charset="0"/>
                        <a:buNone/>
                        <a:tabLst/>
                        <a:defRPr/>
                      </a:pPr>
                      <a:r>
                        <a:rPr lang="ar-MA" sz="3600" b="1" kern="1200" dirty="0" smtClean="0">
                          <a:effectLst>
                            <a:outerShdw blurRad="38100" dist="38100" dir="2700000" algn="tl">
                              <a:srgbClr val="000000">
                                <a:alpha val="43137"/>
                              </a:srgbClr>
                            </a:outerShdw>
                          </a:effectLst>
                          <a:latin typeface="Arabic Typesetting" pitchFamily="66" charset="-78"/>
                          <a:cs typeface="Arabic Typesetting" pitchFamily="66" charset="-78"/>
                        </a:rPr>
                        <a:t>المدارس الشريكة</a:t>
                      </a:r>
                      <a:endParaRPr lang="fr-FR" sz="3600" b="1" kern="1200" dirty="0" smtClean="0">
                        <a:solidFill>
                          <a:schemeClr val="tx1"/>
                        </a:solidFill>
                        <a:effectLst>
                          <a:outerShdw blurRad="38100" dist="38100" dir="2700000" algn="tl">
                            <a:srgbClr val="000000">
                              <a:alpha val="43137"/>
                            </a:srgbClr>
                          </a:outerShdw>
                        </a:effectLst>
                        <a:latin typeface="Arabic Typesetting" pitchFamily="66" charset="-78"/>
                        <a:ea typeface="+mn-ea"/>
                        <a:cs typeface="Arabic Typesetting" pitchFamily="66" charset="-78"/>
                      </a:endParaRPr>
                    </a:p>
                  </a:txBody>
                  <a:tcPr anchor="ctr"/>
                </a:tc>
                <a:tc>
                  <a:txBody>
                    <a:bodyPr/>
                    <a:lstStyle/>
                    <a:p>
                      <a:pPr marL="0" marR="0" indent="0" algn="r" defTabSz="1031626" rtl="0" eaLnBrk="1" fontAlgn="auto" latinLnBrk="0" hangingPunct="1">
                        <a:lnSpc>
                          <a:spcPct val="100000"/>
                        </a:lnSpc>
                        <a:spcBef>
                          <a:spcPts val="0"/>
                        </a:spcBef>
                        <a:spcAft>
                          <a:spcPts val="0"/>
                        </a:spcAft>
                        <a:buClrTx/>
                        <a:buSzTx/>
                        <a:buFontTx/>
                        <a:buNone/>
                        <a:tabLst/>
                        <a:defRPr/>
                      </a:pPr>
                      <a:r>
                        <a:rPr lang="ar-MA" sz="3600" b="1" dirty="0" smtClean="0">
                          <a:latin typeface="Arabic Typesetting" pitchFamily="66" charset="-78"/>
                          <a:cs typeface="Arabic Typesetting" pitchFamily="66" charset="-78"/>
                        </a:rPr>
                        <a:t>التدبير</a:t>
                      </a:r>
                      <a:endParaRPr lang="fr-FR" sz="3600" b="1" dirty="0">
                        <a:latin typeface="Arabic Typesetting" pitchFamily="66" charset="-78"/>
                        <a:cs typeface="Arabic Typesetting" pitchFamily="66" charset="-78"/>
                      </a:endParaRPr>
                    </a:p>
                  </a:txBody>
                  <a:tcPr/>
                </a:tc>
              </a:tr>
              <a:tr h="645401">
                <a:tc>
                  <a:txBody>
                    <a:bodyPr/>
                    <a:lstStyle/>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توفير العرض المدرسي عبر شراكات عمومي/خصوصي تحقق التكافؤ في الفرص والاندماج الاجتماعي.</a:t>
                      </a:r>
                      <a:endParaRPr lang="ar-MA" sz="2800" b="1" kern="1200" dirty="0" smtClean="0">
                        <a:solidFill>
                          <a:schemeClr val="tx1"/>
                        </a:solidFill>
                        <a:latin typeface="Arabic Typesetting" pitchFamily="66" charset="-78"/>
                        <a:ea typeface="+mn-ea"/>
                        <a:cs typeface="Arabic Typesetting" pitchFamily="66" charset="-78"/>
                      </a:endParaRPr>
                    </a:p>
                  </a:txBody>
                  <a:tcPr/>
                </a:tc>
                <a:tc>
                  <a:txBody>
                    <a:bodyPr/>
                    <a:lstStyle/>
                    <a:p>
                      <a:pPr marL="0" marR="0" lvl="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الهدف</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2626532">
                <a:tc>
                  <a:txBody>
                    <a:bodyPr/>
                    <a:lstStyle/>
                    <a:p>
                      <a:pPr marL="182563" marR="0" lvl="1" indent="-182563" algn="r" defTabSz="1031626" rtl="1" eaLnBrk="1" fontAlgn="auto" latinLnBrk="0" hangingPunct="1">
                        <a:lnSpc>
                          <a:spcPts val="2800"/>
                        </a:lnSpc>
                        <a:spcBef>
                          <a:spcPts val="1200"/>
                        </a:spcBef>
                        <a:spcAft>
                          <a:spcPts val="120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تبني</a:t>
                      </a:r>
                      <a:r>
                        <a:rPr lang="ar-MA" sz="2800" b="1" kern="1200" baseline="0" dirty="0" smtClean="0">
                          <a:latin typeface="Arabic Typesetting" pitchFamily="66" charset="-78"/>
                          <a:cs typeface="Arabic Typesetting" pitchFamily="66" charset="-78"/>
                        </a:rPr>
                        <a:t> نظام أساسي جديد للمؤسسات التعليمية، ينبني على الشراكة بين القطاع العمومي والقطاع الخصوصي؛</a:t>
                      </a:r>
                    </a:p>
                    <a:p>
                      <a:pPr marL="182563" marR="0" lvl="1" indent="-182563" algn="r" defTabSz="1031626" rtl="1" eaLnBrk="1" fontAlgn="auto" latinLnBrk="0" hangingPunct="1">
                        <a:lnSpc>
                          <a:spcPts val="2800"/>
                        </a:lnSpc>
                        <a:spcBef>
                          <a:spcPts val="1200"/>
                        </a:spcBef>
                        <a:spcAft>
                          <a:spcPts val="120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توفير دعم من طرف الدولة لمؤسسات التعليم الخصوصي مقابل التزامها بعتبات مصاريف التمدرس، وتخويل منح دراسية للتلاميذ من الأسر المعوزة؛</a:t>
                      </a:r>
                    </a:p>
                    <a:p>
                      <a:pPr marL="182563" marR="0" lvl="1" indent="-182563" algn="r" defTabSz="1031626" rtl="1" eaLnBrk="1" fontAlgn="auto" latinLnBrk="0" hangingPunct="1">
                        <a:lnSpc>
                          <a:spcPts val="2800"/>
                        </a:lnSpc>
                        <a:spcBef>
                          <a:spcPts val="1200"/>
                        </a:spcBef>
                        <a:spcAft>
                          <a:spcPts val="120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تشجيع تكوين مجموعات مدرسية منتظمة داخل شبكات للمؤسسات</a:t>
                      </a:r>
                      <a:r>
                        <a:rPr lang="ar-MA" sz="2800" b="1" kern="1200" baseline="0" dirty="0" smtClean="0">
                          <a:latin typeface="Arabic Typesetting" pitchFamily="66" charset="-78"/>
                          <a:cs typeface="Arabic Typesetting" pitchFamily="66" charset="-78"/>
                        </a:rPr>
                        <a:t> تتوفر على القدرات والخبرات اللازمة لضمان استدامتها ولخلق بنيات مدرسية متعددة المواقع (</a:t>
                      </a:r>
                      <a:r>
                        <a:rPr lang="fr-FR" sz="2800" b="1" kern="1200" baseline="0" dirty="0" smtClean="0">
                          <a:latin typeface="Arabic Typesetting" pitchFamily="66" charset="-78"/>
                          <a:cs typeface="Arabic Typesetting" pitchFamily="66" charset="-78"/>
                        </a:rPr>
                        <a:t> (</a:t>
                      </a:r>
                      <a:r>
                        <a:rPr lang="fr-FR" sz="1600" b="1" kern="1200" baseline="0" dirty="0" smtClean="0">
                          <a:latin typeface="+mn-lt"/>
                          <a:cs typeface="Arabic Typesetting" pitchFamily="66" charset="-78"/>
                        </a:rPr>
                        <a:t>multi-sites</a:t>
                      </a:r>
                      <a:r>
                        <a:rPr lang="ar-MA" sz="2800" b="1" kern="1200" baseline="0" dirty="0" smtClean="0">
                          <a:latin typeface="Arabic Typesetting" pitchFamily="66" charset="-78"/>
                          <a:cs typeface="Arabic Typesetting" pitchFamily="66" charset="-78"/>
                        </a:rPr>
                        <a:t>وذات جودة.</a:t>
                      </a:r>
                      <a:endParaRPr lang="ar-MA" sz="2800" b="1" kern="1200" dirty="0" smtClean="0">
                        <a:solidFill>
                          <a:schemeClr val="tx1"/>
                        </a:solidFill>
                        <a:latin typeface="Arabic Typesetting" pitchFamily="66" charset="-78"/>
                        <a:ea typeface="+mn-ea"/>
                        <a:cs typeface="Arabic Typesetting" pitchFamily="66" charset="-78"/>
                      </a:endParaRP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النتائج المنتظرة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1244954">
                <a:tc>
                  <a:txBody>
                    <a:bodyPr/>
                    <a:lstStyle/>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baseline="0" dirty="0" smtClean="0">
                          <a:latin typeface="Arabic Typesetting" pitchFamily="66" charset="-78"/>
                          <a:cs typeface="Arabic Typesetting" pitchFamily="66" charset="-78"/>
                        </a:rPr>
                        <a:t>2016-2015: تجريب النموذج باستغلال البنايات غير المستعملة؛</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dirty="0" smtClean="0">
                          <a:effectLst/>
                          <a:latin typeface="Arabic Typesetting" pitchFamily="66" charset="-78"/>
                          <a:cs typeface="Arabic Typesetting" pitchFamily="66" charset="-78"/>
                        </a:rPr>
                        <a:t>في</a:t>
                      </a:r>
                      <a:r>
                        <a:rPr lang="ar-MA" sz="2800" b="1" kern="1200" baseline="0" dirty="0" smtClean="0">
                          <a:effectLst/>
                          <a:latin typeface="Arabic Typesetting" pitchFamily="66" charset="-78"/>
                          <a:cs typeface="Arabic Typesetting" pitchFamily="66" charset="-78"/>
                        </a:rPr>
                        <a:t> أفق 2018 : ر</a:t>
                      </a:r>
                      <a:r>
                        <a:rPr lang="ar-MA" sz="2800" b="1" kern="1200" dirty="0" smtClean="0">
                          <a:latin typeface="Arabic Typesetting" pitchFamily="66" charset="-78"/>
                          <a:cs typeface="Arabic Typesetting" pitchFamily="66" charset="-78"/>
                        </a:rPr>
                        <a:t>فع حصة القطاع الخاص من </a:t>
                      </a:r>
                      <a:r>
                        <a:rPr lang="fr-FR" sz="2800" b="1" baseline="0" dirty="0" smtClean="0">
                          <a:latin typeface="Arabic Typesetting" pitchFamily="66" charset="-78"/>
                          <a:cs typeface="Arabic Typesetting" pitchFamily="66" charset="-78"/>
                        </a:rPr>
                        <a:t>%</a:t>
                      </a:r>
                      <a:r>
                        <a:rPr lang="ar-MA" sz="2800" b="1" baseline="0" dirty="0" smtClean="0">
                          <a:latin typeface="Arabic Typesetting" pitchFamily="66" charset="-78"/>
                          <a:cs typeface="Arabic Typesetting" pitchFamily="66" charset="-78"/>
                        </a:rPr>
                        <a:t>12 </a:t>
                      </a:r>
                      <a:r>
                        <a:rPr lang="ar-MA" sz="2800" b="1" kern="1200" dirty="0" smtClean="0">
                          <a:effectLst/>
                          <a:latin typeface="Arabic Typesetting" pitchFamily="66" charset="-78"/>
                          <a:cs typeface="Arabic Typesetting" pitchFamily="66" charset="-78"/>
                        </a:rPr>
                        <a:t>في 2014 إلى </a:t>
                      </a:r>
                      <a:r>
                        <a:rPr lang="fr-FR" sz="2800" b="1" baseline="0" dirty="0" smtClean="0">
                          <a:latin typeface="Arabic Typesetting" pitchFamily="66" charset="-78"/>
                          <a:cs typeface="Arabic Typesetting" pitchFamily="66" charset="-78"/>
                        </a:rPr>
                        <a:t>%</a:t>
                      </a:r>
                      <a:r>
                        <a:rPr lang="ar-MA" sz="2800" b="1" baseline="0" dirty="0" smtClean="0">
                          <a:latin typeface="Arabic Typesetting" pitchFamily="66" charset="-78"/>
                          <a:cs typeface="Arabic Typesetting" pitchFamily="66" charset="-78"/>
                        </a:rPr>
                        <a:t>20</a:t>
                      </a:r>
                      <a:r>
                        <a:rPr lang="ar-MA" sz="2800" b="1" kern="1200" dirty="0" smtClean="0">
                          <a:effectLst/>
                          <a:latin typeface="Arabic Typesetting" pitchFamily="66" charset="-78"/>
                          <a:cs typeface="Arabic Typesetting" pitchFamily="66" charset="-78"/>
                        </a:rPr>
                        <a:t>.</a:t>
                      </a:r>
                      <a:endParaRPr lang="ar-MA" sz="2800" b="1" kern="1200" dirty="0" smtClean="0">
                        <a:solidFill>
                          <a:schemeClr val="tx1"/>
                        </a:solidFill>
                        <a:latin typeface="Arabic Typesetting" pitchFamily="66" charset="-78"/>
                        <a:ea typeface="+mn-ea"/>
                        <a:cs typeface="Arabic Typesetting" pitchFamily="66" charset="-78"/>
                      </a:endParaRP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المحطات الأساسية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bl>
          </a:graphicData>
        </a:graphic>
      </p:graphicFrame>
      <p:pic>
        <p:nvPicPr>
          <p:cNvPr id="4" name="Image 3"/>
          <p:cNvPicPr>
            <a:picLocks noChangeAspect="1"/>
          </p:cNvPicPr>
          <p:nvPr/>
        </p:nvPicPr>
        <p:blipFill>
          <a:blip r:embed="rId2" cstate="print"/>
          <a:stretch>
            <a:fillRect/>
          </a:stretch>
        </p:blipFill>
        <p:spPr>
          <a:xfrm>
            <a:off x="52554" y="6440831"/>
            <a:ext cx="9790386" cy="296297"/>
          </a:xfrm>
          <a:prstGeom prst="rect">
            <a:avLst/>
          </a:prstGeom>
        </p:spPr>
      </p:pic>
    </p:spTree>
    <p:extLst>
      <p:ext uri="{BB962C8B-B14F-4D97-AF65-F5344CB8AC3E}">
        <p14:creationId xmlns="" xmlns:p14="http://schemas.microsoft.com/office/powerpoint/2010/main" val="279335554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Espace réservé du texte 3"/>
          <p:cNvSpPr txBox="1">
            <a:spLocks/>
          </p:cNvSpPr>
          <p:nvPr/>
        </p:nvSpPr>
        <p:spPr>
          <a:xfrm>
            <a:off x="1" y="0"/>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pPr rtl="1"/>
            <a:r>
              <a:rPr lang="ar-MA" sz="4800" dirty="0" smtClean="0">
                <a:solidFill>
                  <a:srgbClr val="FFFFFF"/>
                </a:solidFill>
                <a:latin typeface="Arabic Typesetting" pitchFamily="66" charset="-78"/>
                <a:cs typeface="Arabic Typesetting" pitchFamily="66" charset="-78"/>
              </a:rPr>
              <a:t>تطوير العرض المدرسي</a:t>
            </a:r>
            <a:endParaRPr lang="fr-FR" sz="4800" dirty="0" smtClean="0">
              <a:solidFill>
                <a:srgbClr val="FFFFFF"/>
              </a:solidFill>
              <a:latin typeface="Arabic Typesetting" pitchFamily="66" charset="-78"/>
              <a:cs typeface="Arabic Typesetting" pitchFamily="66" charset="-78"/>
            </a:endParaRPr>
          </a:p>
        </p:txBody>
      </p:sp>
      <p:graphicFrame>
        <p:nvGraphicFramePr>
          <p:cNvPr id="7" name="Tableau 6"/>
          <p:cNvGraphicFramePr>
            <a:graphicFrameLocks noGrp="1"/>
          </p:cNvGraphicFramePr>
          <p:nvPr>
            <p:extLst>
              <p:ext uri="{D42A27DB-BD31-4B8C-83A1-F6EECF244321}">
                <p14:modId xmlns="" xmlns:p14="http://schemas.microsoft.com/office/powerpoint/2010/main" val="1873856352"/>
              </p:ext>
            </p:extLst>
          </p:nvPr>
        </p:nvGraphicFramePr>
        <p:xfrm>
          <a:off x="394770" y="762169"/>
          <a:ext cx="9346130" cy="4978400"/>
        </p:xfrm>
        <a:graphic>
          <a:graphicData uri="http://schemas.openxmlformats.org/drawingml/2006/table">
            <a:tbl>
              <a:tblPr firstRow="1" bandRow="1">
                <a:tableStyleId>{69012ECD-51FC-41F1-AA8D-1B2483CD663E}</a:tableStyleId>
              </a:tblPr>
              <a:tblGrid>
                <a:gridCol w="8243466"/>
                <a:gridCol w="1102664"/>
              </a:tblGrid>
              <a:tr h="613024">
                <a:tc>
                  <a:txBody>
                    <a:bodyPr/>
                    <a:lstStyle/>
                    <a:p>
                      <a:pPr marL="182563" marR="0" lvl="1" indent="-182563" algn="r" defTabSz="1031626" rtl="1" eaLnBrk="1" fontAlgn="auto" latinLnBrk="0" hangingPunct="1">
                        <a:lnSpc>
                          <a:spcPct val="100000"/>
                        </a:lnSpc>
                        <a:spcBef>
                          <a:spcPts val="0"/>
                        </a:spcBef>
                        <a:spcAft>
                          <a:spcPts val="0"/>
                        </a:spcAft>
                        <a:buClrTx/>
                        <a:buSzTx/>
                        <a:buFont typeface="Arial" pitchFamily="34" charset="0"/>
                        <a:buNone/>
                        <a:tabLst/>
                        <a:defRPr/>
                      </a:pPr>
                      <a:r>
                        <a:rPr lang="ar-MA" sz="3600" b="1" kern="1200" dirty="0" smtClean="0">
                          <a:effectLst>
                            <a:outerShdw blurRad="38100" dist="38100" dir="2700000" algn="tl">
                              <a:srgbClr val="000000">
                                <a:alpha val="43137"/>
                              </a:srgbClr>
                            </a:outerShdw>
                          </a:effectLst>
                          <a:latin typeface="Arabic Typesetting" pitchFamily="66" charset="-78"/>
                          <a:cs typeface="Arabic Typesetting" pitchFamily="66" charset="-78"/>
                        </a:rPr>
                        <a:t>التعليم الأولي</a:t>
                      </a:r>
                      <a:endParaRPr lang="fr-FR" sz="3600" b="1" kern="1200" dirty="0" smtClean="0">
                        <a:solidFill>
                          <a:schemeClr val="tx1"/>
                        </a:solidFill>
                        <a:effectLst>
                          <a:outerShdw blurRad="38100" dist="38100" dir="2700000" algn="tl">
                            <a:srgbClr val="000000">
                              <a:alpha val="43137"/>
                            </a:srgbClr>
                          </a:outerShdw>
                        </a:effectLst>
                        <a:latin typeface="Arabic Typesetting" pitchFamily="66" charset="-78"/>
                        <a:ea typeface="+mn-ea"/>
                        <a:cs typeface="Arabic Typesetting" pitchFamily="66" charset="-78"/>
                      </a:endParaRPr>
                    </a:p>
                  </a:txBody>
                  <a:tcPr anchor="ctr"/>
                </a:tc>
                <a:tc>
                  <a:txBody>
                    <a:bodyPr/>
                    <a:lstStyle/>
                    <a:p>
                      <a:pPr marL="0" marR="0" indent="0" algn="r" defTabSz="1031626" rtl="0" eaLnBrk="1" fontAlgn="auto" latinLnBrk="0" hangingPunct="1">
                        <a:lnSpc>
                          <a:spcPct val="100000"/>
                        </a:lnSpc>
                        <a:spcBef>
                          <a:spcPts val="0"/>
                        </a:spcBef>
                        <a:spcAft>
                          <a:spcPts val="0"/>
                        </a:spcAft>
                        <a:buClrTx/>
                        <a:buSzTx/>
                        <a:buFontTx/>
                        <a:buNone/>
                        <a:tabLst/>
                        <a:defRPr/>
                      </a:pPr>
                      <a:r>
                        <a:rPr lang="ar-MA" sz="3600" b="1" dirty="0" smtClean="0">
                          <a:latin typeface="Arabic Typesetting" pitchFamily="66" charset="-78"/>
                          <a:cs typeface="Arabic Typesetting" pitchFamily="66" charset="-78"/>
                        </a:rPr>
                        <a:t>التدبير</a:t>
                      </a:r>
                      <a:endParaRPr lang="fr-FR" sz="3600" b="1" dirty="0">
                        <a:latin typeface="Arabic Typesetting" pitchFamily="66" charset="-78"/>
                        <a:cs typeface="Arabic Typesetting" pitchFamily="66" charset="-78"/>
                      </a:endParaRPr>
                    </a:p>
                  </a:txBody>
                  <a:tcPr/>
                </a:tc>
              </a:tr>
              <a:tr h="445172">
                <a:tc>
                  <a:txBody>
                    <a:bodyPr/>
                    <a:lstStyle/>
                    <a:p>
                      <a:pPr marL="182563" marR="0" lvl="1" indent="-182563" algn="r" defTabSz="1031626" rtl="1" eaLnBrk="1" fontAlgn="auto" latinLnBrk="0" hangingPunct="1">
                        <a:lnSpc>
                          <a:spcPts val="32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تنظيم سلك التعليم الأولي وتحسين جودة الخدمات المقدمة من طرف مختلف المتدخلين فيه.</a:t>
                      </a:r>
                      <a:endParaRPr lang="ar-MA" sz="2800" b="1" kern="1200" dirty="0" smtClean="0">
                        <a:solidFill>
                          <a:schemeClr val="tx1"/>
                        </a:solidFill>
                        <a:latin typeface="Arabic Typesetting" pitchFamily="66" charset="-78"/>
                        <a:ea typeface="+mn-ea"/>
                        <a:cs typeface="Arabic Typesetting" pitchFamily="66" charset="-78"/>
                      </a:endParaRPr>
                    </a:p>
                  </a:txBody>
                  <a:tcPr/>
                </a:tc>
                <a:tc>
                  <a:txBody>
                    <a:bodyPr/>
                    <a:lstStyle/>
                    <a:p>
                      <a:pPr marL="0" marR="0" lvl="0" indent="0" algn="r" defTabSz="1031626" rtl="0" eaLnBrk="1" fontAlgn="auto" latinLnBrk="0" hangingPunct="1">
                        <a:lnSpc>
                          <a:spcPts val="2800"/>
                        </a:lnSpc>
                        <a:spcBef>
                          <a:spcPts val="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الهدف</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1843083">
                <a:tc>
                  <a:txBody>
                    <a:bodyPr/>
                    <a:lstStyle/>
                    <a:p>
                      <a:pPr marL="182563" marR="0" lvl="1" indent="-182563" algn="r" defTabSz="1031626" rtl="1" eaLnBrk="1" fontAlgn="auto" latinLnBrk="0" hangingPunct="1">
                        <a:lnSpc>
                          <a:spcPts val="32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تحديد جهة وصية واضحة ووحيدة (</a:t>
                      </a:r>
                      <a:r>
                        <a:rPr lang="ar-MA" sz="2800" b="1" baseline="0" dirty="0" smtClean="0">
                          <a:latin typeface="Arabic Typesetting" pitchFamily="66" charset="-78"/>
                          <a:cs typeface="Arabic Typesetting" pitchFamily="66" charset="-78"/>
                        </a:rPr>
                        <a:t>مراجعة القانون </a:t>
                      </a:r>
                      <a:r>
                        <a:rPr lang="fr-FR" sz="2800" b="1" kern="1200" dirty="0" smtClean="0">
                          <a:latin typeface="Arabic Typesetting" pitchFamily="66" charset="-78"/>
                          <a:cs typeface="Arabic Typesetting" pitchFamily="66" charset="-78"/>
                        </a:rPr>
                        <a:t>05-00</a:t>
                      </a:r>
                      <a:r>
                        <a:rPr lang="ar-MA" sz="2800" b="1" kern="1200" dirty="0" smtClean="0">
                          <a:latin typeface="Arabic Typesetting" pitchFamily="66" charset="-78"/>
                          <a:cs typeface="Arabic Typesetting" pitchFamily="66" charset="-78"/>
                        </a:rPr>
                        <a:t>)</a:t>
                      </a:r>
                      <a:r>
                        <a:rPr lang="ar-MA" sz="2800" b="1" kern="1200" baseline="0" dirty="0" smtClean="0">
                          <a:latin typeface="Arabic Typesetting" pitchFamily="66" charset="-78"/>
                          <a:cs typeface="Arabic Typesetting" pitchFamily="66" charset="-78"/>
                        </a:rPr>
                        <a:t> </a:t>
                      </a:r>
                      <a:r>
                        <a:rPr lang="ar-MA" sz="2800" b="1" kern="1200" dirty="0" smtClean="0">
                          <a:latin typeface="Arabic Typesetting" pitchFamily="66" charset="-78"/>
                          <a:cs typeface="Arabic Typesetting" pitchFamily="66" charset="-78"/>
                        </a:rPr>
                        <a:t>لمعالجة </a:t>
                      </a:r>
                      <a:r>
                        <a:rPr lang="fr-FR" sz="2800" b="1" kern="1200" dirty="0" smtClean="0">
                          <a:latin typeface="Arabic Typesetting" pitchFamily="66" charset="-78"/>
                          <a:cs typeface="Arabic Typesetting" pitchFamily="66" charset="-78"/>
                        </a:rPr>
                        <a:t>»</a:t>
                      </a:r>
                      <a:r>
                        <a:rPr lang="ar-MA" sz="2800" b="1" kern="1200" dirty="0" smtClean="0">
                          <a:latin typeface="Arabic Typesetting" pitchFamily="66" charset="-78"/>
                          <a:cs typeface="Arabic Typesetting" pitchFamily="66" charset="-78"/>
                        </a:rPr>
                        <a:t>بلقنة</a:t>
                      </a:r>
                      <a:r>
                        <a:rPr lang="fr-FR" sz="2800" b="1" kern="1200" dirty="0" smtClean="0">
                          <a:latin typeface="Arabic Typesetting" pitchFamily="66" charset="-78"/>
                          <a:cs typeface="Arabic Typesetting" pitchFamily="66" charset="-78"/>
                        </a:rPr>
                        <a:t> «</a:t>
                      </a:r>
                      <a:r>
                        <a:rPr lang="ar-MA" sz="2800" b="1" kern="1200" dirty="0" smtClean="0">
                          <a:latin typeface="Arabic Typesetting" pitchFamily="66" charset="-78"/>
                          <a:cs typeface="Arabic Typesetting" pitchFamily="66" charset="-78"/>
                        </a:rPr>
                        <a:t>القطاع؛</a:t>
                      </a:r>
                    </a:p>
                    <a:p>
                      <a:pPr marL="182563" marR="0" lvl="1" indent="-182563" algn="r" defTabSz="1031626" rtl="1" eaLnBrk="1" fontAlgn="auto" latinLnBrk="0" hangingPunct="1">
                        <a:lnSpc>
                          <a:spcPts val="32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إعداد معايير،</a:t>
                      </a:r>
                      <a:r>
                        <a:rPr lang="ar-MA" sz="2800" b="1" kern="1200" baseline="0" dirty="0" smtClean="0">
                          <a:latin typeface="Arabic Typesetting" pitchFamily="66" charset="-78"/>
                          <a:cs typeface="Arabic Typesetting" pitchFamily="66" charset="-78"/>
                        </a:rPr>
                        <a:t> ومواصفات مرجعية وطنية ودفتر تحملات خاص بتراخيص فتح أو توسيع مؤسسات التعليم الأولي؛</a:t>
                      </a:r>
                      <a:endParaRPr lang="ar-MA" sz="2800" b="1" kern="1200" dirty="0" smtClean="0">
                        <a:latin typeface="Arabic Typesetting" pitchFamily="66" charset="-78"/>
                        <a:cs typeface="Arabic Typesetting" pitchFamily="66" charset="-78"/>
                      </a:endParaRPr>
                    </a:p>
                    <a:p>
                      <a:pPr marL="182563" marR="0" lvl="1" indent="-182563" algn="r" defTabSz="1031626" rtl="1" eaLnBrk="1" fontAlgn="auto" latinLnBrk="0" hangingPunct="1">
                        <a:lnSpc>
                          <a:spcPts val="32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إرساء نظام ناجع</a:t>
                      </a:r>
                      <a:r>
                        <a:rPr lang="ar-MA" sz="2800" b="1" kern="1200" baseline="0" dirty="0" smtClean="0">
                          <a:latin typeface="Arabic Typesetting" pitchFamily="66" charset="-78"/>
                          <a:cs typeface="Arabic Typesetting" pitchFamily="66" charset="-78"/>
                        </a:rPr>
                        <a:t> لتأطير ومراقبة مؤسسات التعليم الأولي؛ </a:t>
                      </a:r>
                    </a:p>
                    <a:p>
                      <a:pPr marL="182563" marR="0" lvl="1" indent="-182563" algn="r" defTabSz="1031626" rtl="1" eaLnBrk="1" fontAlgn="auto" latinLnBrk="0" hangingPunct="1">
                        <a:lnSpc>
                          <a:spcPts val="3200"/>
                        </a:lnSpc>
                        <a:spcBef>
                          <a:spcPts val="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تحديد مخطط مستقبلي لتمويل وتطوير </a:t>
                      </a:r>
                      <a:r>
                        <a:rPr lang="ar-MA" sz="2800" b="1" kern="1200" dirty="0" smtClean="0">
                          <a:latin typeface="Arabic Typesetting" pitchFamily="66" charset="-78"/>
                          <a:cs typeface="Arabic Typesetting" pitchFamily="66" charset="-78"/>
                        </a:rPr>
                        <a:t>التعليم الأولي. </a:t>
                      </a:r>
                      <a:endParaRPr lang="fr-FR" sz="2800" b="1" kern="1200" dirty="0" smtClean="0">
                        <a:solidFill>
                          <a:schemeClr val="tx1"/>
                        </a:solidFill>
                        <a:latin typeface="Arabic Typesetting" pitchFamily="66" charset="-78"/>
                        <a:ea typeface="+mn-ea"/>
                        <a:cs typeface="Arabic Typesetting" pitchFamily="66" charset="-78"/>
                      </a:endParaRPr>
                    </a:p>
                  </a:txBody>
                  <a:tcPr/>
                </a:tc>
                <a:tc>
                  <a:txBody>
                    <a:bodyPr/>
                    <a:lstStyle/>
                    <a:p>
                      <a:pPr marL="0" marR="0" indent="0" algn="r" defTabSz="1031626" rtl="0" eaLnBrk="1" fontAlgn="auto" latinLnBrk="0" hangingPunct="1">
                        <a:lnSpc>
                          <a:spcPts val="2800"/>
                        </a:lnSpc>
                        <a:spcBef>
                          <a:spcPts val="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النتائج المنتظرة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1612836">
                <a:tc>
                  <a:txBody>
                    <a:bodyPr/>
                    <a:lstStyle/>
                    <a:p>
                      <a:pPr marL="182563" marR="0" lvl="1" indent="-182563" algn="r" defTabSz="1031626" rtl="1" eaLnBrk="1" fontAlgn="auto" latinLnBrk="0" hangingPunct="1">
                        <a:lnSpc>
                          <a:spcPts val="3200"/>
                        </a:lnSpc>
                        <a:spcBef>
                          <a:spcPts val="0"/>
                        </a:spcBef>
                        <a:spcAft>
                          <a:spcPts val="0"/>
                        </a:spcAft>
                        <a:buClrTx/>
                        <a:buSzTx/>
                        <a:buFont typeface="Arial" pitchFamily="34" charset="0"/>
                        <a:buChar char="•"/>
                        <a:tabLst/>
                        <a:defRPr/>
                      </a:pPr>
                      <a:r>
                        <a:rPr lang="ar-MA" sz="2800" b="1" baseline="0" dirty="0" smtClean="0">
                          <a:latin typeface="Arabic Typesetting" pitchFamily="66" charset="-78"/>
                          <a:cs typeface="Arabic Typesetting" pitchFamily="66" charset="-78"/>
                        </a:rPr>
                        <a:t>2016-2015: مراجعة القانون </a:t>
                      </a:r>
                      <a:r>
                        <a:rPr lang="fr-FR" sz="2800" b="1" kern="1200" dirty="0" smtClean="0">
                          <a:latin typeface="Arabic Typesetting" pitchFamily="66" charset="-78"/>
                          <a:cs typeface="Arabic Typesetting" pitchFamily="66" charset="-78"/>
                        </a:rPr>
                        <a:t>05-00</a:t>
                      </a:r>
                      <a:r>
                        <a:rPr lang="ar-MA" sz="2800" b="1" kern="1200" dirty="0" smtClean="0">
                          <a:latin typeface="Arabic Typesetting" pitchFamily="66" charset="-78"/>
                          <a:cs typeface="Arabic Typesetting" pitchFamily="66" charset="-78"/>
                        </a:rPr>
                        <a:t> وإعداد</a:t>
                      </a:r>
                      <a:r>
                        <a:rPr lang="ar-MA" sz="2800" b="1" kern="1200" baseline="0" dirty="0" smtClean="0">
                          <a:latin typeface="Arabic Typesetting" pitchFamily="66" charset="-78"/>
                          <a:cs typeface="Arabic Typesetting" pitchFamily="66" charset="-78"/>
                        </a:rPr>
                        <a:t> </a:t>
                      </a:r>
                      <a:r>
                        <a:rPr lang="ar-MA" sz="2800" b="1" kern="1200" dirty="0" smtClean="0">
                          <a:latin typeface="Arabic Typesetting" pitchFamily="66" charset="-78"/>
                          <a:cs typeface="Arabic Typesetting" pitchFamily="66" charset="-78"/>
                        </a:rPr>
                        <a:t>معايير</a:t>
                      </a:r>
                      <a:r>
                        <a:rPr lang="ar-MA" sz="2800" b="1" kern="1200" baseline="0" dirty="0" smtClean="0">
                          <a:latin typeface="Arabic Typesetting" pitchFamily="66" charset="-78"/>
                          <a:cs typeface="Arabic Typesetting" pitchFamily="66" charset="-78"/>
                        </a:rPr>
                        <a:t> ومواصفات مرجعية وطنية لإحداث مؤسسات التعليم الأولي؛</a:t>
                      </a:r>
                    </a:p>
                    <a:p>
                      <a:pPr marL="182563" marR="0" lvl="1" indent="-182563" algn="r" defTabSz="1031626" rtl="1" eaLnBrk="1" fontAlgn="auto" latinLnBrk="0" hangingPunct="1">
                        <a:lnSpc>
                          <a:spcPts val="3200"/>
                        </a:lnSpc>
                        <a:spcBef>
                          <a:spcPts val="0"/>
                        </a:spcBef>
                        <a:spcAft>
                          <a:spcPts val="0"/>
                        </a:spcAft>
                        <a:buClrTx/>
                        <a:buSzTx/>
                        <a:buFont typeface="Arial" pitchFamily="34" charset="0"/>
                        <a:buChar char="•"/>
                        <a:tabLst/>
                        <a:defRPr/>
                      </a:pPr>
                      <a:r>
                        <a:rPr lang="ar-MA" sz="2800" b="1" kern="1200" baseline="0" dirty="0" smtClean="0">
                          <a:solidFill>
                            <a:schemeClr val="tx1"/>
                          </a:solidFill>
                          <a:latin typeface="Arabic Typesetting" pitchFamily="66" charset="-78"/>
                          <a:ea typeface="+mn-ea"/>
                          <a:cs typeface="Arabic Typesetting" pitchFamily="66" charset="-78"/>
                        </a:rPr>
                        <a:t>2018-2016: تطبيق الهيكلة الجديدة ومراجعة ترخيص مؤسسات </a:t>
                      </a:r>
                      <a:r>
                        <a:rPr lang="ar-MA" sz="2800" b="1" kern="1200" baseline="0" dirty="0" smtClean="0">
                          <a:latin typeface="Arabic Typesetting" pitchFamily="66" charset="-78"/>
                          <a:cs typeface="Arabic Typesetting" pitchFamily="66" charset="-78"/>
                        </a:rPr>
                        <a:t>التعليم الأولي بتبني المعايير والمواصفات الوطنية.</a:t>
                      </a:r>
                    </a:p>
                  </a:txBody>
                  <a:tcPr/>
                </a:tc>
                <a:tc>
                  <a:txBody>
                    <a:bodyPr/>
                    <a:lstStyle/>
                    <a:p>
                      <a:pPr marL="0" marR="0" indent="0" algn="r" defTabSz="1031626" rtl="0" eaLnBrk="1" fontAlgn="auto" latinLnBrk="0" hangingPunct="1">
                        <a:lnSpc>
                          <a:spcPts val="2800"/>
                        </a:lnSpc>
                        <a:spcBef>
                          <a:spcPts val="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المحطات الأساسية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bl>
          </a:graphicData>
        </a:graphic>
      </p:graphicFrame>
      <p:pic>
        <p:nvPicPr>
          <p:cNvPr id="4" name="Image 3"/>
          <p:cNvPicPr>
            <a:picLocks noChangeAspect="1"/>
          </p:cNvPicPr>
          <p:nvPr/>
        </p:nvPicPr>
        <p:blipFill>
          <a:blip r:embed="rId2" cstate="print"/>
          <a:stretch>
            <a:fillRect/>
          </a:stretch>
        </p:blipFill>
        <p:spPr>
          <a:xfrm>
            <a:off x="73574" y="6314711"/>
            <a:ext cx="9790386" cy="296297"/>
          </a:xfrm>
          <a:prstGeom prst="rect">
            <a:avLst/>
          </a:prstGeom>
        </p:spPr>
      </p:pic>
    </p:spTree>
    <p:extLst>
      <p:ext uri="{BB962C8B-B14F-4D97-AF65-F5344CB8AC3E}">
        <p14:creationId xmlns="" xmlns:p14="http://schemas.microsoft.com/office/powerpoint/2010/main" val="32881780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25813" y="1794240"/>
            <a:ext cx="8798824" cy="2837956"/>
          </a:xfrm>
          <a:prstGeom prst="rect">
            <a:avLst/>
          </a:prstGeom>
        </p:spPr>
        <p:txBody>
          <a:bodyPr wrap="square">
            <a:spAutoFit/>
          </a:bodyPr>
          <a:lstStyle/>
          <a:p>
            <a:pPr marL="342900" indent="-342900" algn="ctr">
              <a:lnSpc>
                <a:spcPts val="7000"/>
              </a:lnSpc>
            </a:pPr>
            <a:r>
              <a:rPr lang="ar-MA"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المحور 6</a:t>
            </a:r>
            <a:r>
              <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 </a:t>
            </a:r>
          </a:p>
          <a:p>
            <a:pPr marL="342900" indent="-342900" algn="ctr">
              <a:lnSpc>
                <a:spcPts val="7000"/>
              </a:lnSpc>
            </a:pPr>
            <a:endPar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a:p>
            <a:pPr marL="342900" indent="-342900" algn="ctr">
              <a:lnSpc>
                <a:spcPts val="7000"/>
              </a:lnSpc>
            </a:pPr>
            <a:r>
              <a:rPr lang="ar-MA"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التأطير التربوي</a:t>
            </a:r>
            <a:endPar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Tree>
    <p:extLst>
      <p:ext uri="{BB962C8B-B14F-4D97-AF65-F5344CB8AC3E}">
        <p14:creationId xmlns="" xmlns:p14="http://schemas.microsoft.com/office/powerpoint/2010/main" val="227570634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Espace réservé du texte 3"/>
          <p:cNvSpPr txBox="1">
            <a:spLocks/>
          </p:cNvSpPr>
          <p:nvPr/>
        </p:nvSpPr>
        <p:spPr>
          <a:xfrm>
            <a:off x="1" y="0"/>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r>
              <a:rPr lang="ar-MA" sz="4800" dirty="0" smtClean="0">
                <a:solidFill>
                  <a:srgbClr val="FFFFFF"/>
                </a:solidFill>
                <a:latin typeface="Arabic Typesetting" pitchFamily="66" charset="-78"/>
                <a:cs typeface="Arabic Typesetting" pitchFamily="66" charset="-78"/>
              </a:rPr>
              <a:t>التأطير التربوي</a:t>
            </a:r>
            <a:endParaRPr lang="fr-FR" sz="4800" dirty="0" smtClean="0">
              <a:solidFill>
                <a:srgbClr val="FFFFFF"/>
              </a:solidFill>
              <a:latin typeface="Arabic Typesetting" pitchFamily="66" charset="-78"/>
              <a:cs typeface="Arabic Typesetting" pitchFamily="66" charset="-78"/>
            </a:endParaRPr>
          </a:p>
        </p:txBody>
      </p:sp>
      <p:graphicFrame>
        <p:nvGraphicFramePr>
          <p:cNvPr id="7" name="Tableau 6"/>
          <p:cNvGraphicFramePr>
            <a:graphicFrameLocks noGrp="1"/>
          </p:cNvGraphicFramePr>
          <p:nvPr>
            <p:extLst>
              <p:ext uri="{D42A27DB-BD31-4B8C-83A1-F6EECF244321}">
                <p14:modId xmlns="" xmlns:p14="http://schemas.microsoft.com/office/powerpoint/2010/main" val="1500446612"/>
              </p:ext>
            </p:extLst>
          </p:nvPr>
        </p:nvGraphicFramePr>
        <p:xfrm>
          <a:off x="327393" y="793140"/>
          <a:ext cx="9413507" cy="5432510"/>
        </p:xfrm>
        <a:graphic>
          <a:graphicData uri="http://schemas.openxmlformats.org/drawingml/2006/table">
            <a:tbl>
              <a:tblPr firstRow="1" bandRow="1">
                <a:tableStyleId>{69012ECD-51FC-41F1-AA8D-1B2483CD663E}</a:tableStyleId>
              </a:tblPr>
              <a:tblGrid>
                <a:gridCol w="8040785"/>
                <a:gridCol w="1372722"/>
              </a:tblGrid>
              <a:tr h="736305">
                <a:tc>
                  <a:txBody>
                    <a:bodyPr/>
                    <a:lstStyle/>
                    <a:p>
                      <a:pPr marL="182563" marR="0" lvl="1" indent="-182563" algn="r" defTabSz="1031626" rtl="1" eaLnBrk="1" fontAlgn="auto" latinLnBrk="0" hangingPunct="1">
                        <a:lnSpc>
                          <a:spcPct val="100000"/>
                        </a:lnSpc>
                        <a:spcBef>
                          <a:spcPts val="0"/>
                        </a:spcBef>
                        <a:spcAft>
                          <a:spcPts val="0"/>
                        </a:spcAft>
                        <a:buClrTx/>
                        <a:buSzTx/>
                        <a:buFont typeface="Arial" pitchFamily="34" charset="0"/>
                        <a:buNone/>
                        <a:tabLst/>
                        <a:defRPr/>
                      </a:pPr>
                      <a:r>
                        <a:rPr lang="ar-MA" sz="3600" b="1" kern="1200" dirty="0" smtClean="0">
                          <a:effectLst>
                            <a:outerShdw blurRad="38100" dist="38100" dir="2700000" algn="tl">
                              <a:srgbClr val="000000">
                                <a:alpha val="43137"/>
                              </a:srgbClr>
                            </a:outerShdw>
                          </a:effectLst>
                          <a:latin typeface="Arabic Typesetting" pitchFamily="66" charset="-78"/>
                          <a:cs typeface="Arabic Typesetting" pitchFamily="66" charset="-78"/>
                        </a:rPr>
                        <a:t>المصاحبة والتكوين عبر الممارسة</a:t>
                      </a:r>
                    </a:p>
                  </a:txBody>
                  <a:tcPr anchor="ctr"/>
                </a:tc>
                <a:tc>
                  <a:txBody>
                    <a:bodyPr/>
                    <a:lstStyle/>
                    <a:p>
                      <a:pPr marL="0" marR="0" indent="0" algn="r" defTabSz="1031626" rtl="0" eaLnBrk="1" fontAlgn="auto" latinLnBrk="0" hangingPunct="1">
                        <a:lnSpc>
                          <a:spcPct val="100000"/>
                        </a:lnSpc>
                        <a:spcBef>
                          <a:spcPts val="0"/>
                        </a:spcBef>
                        <a:spcAft>
                          <a:spcPts val="0"/>
                        </a:spcAft>
                        <a:buClrTx/>
                        <a:buSzTx/>
                        <a:buFontTx/>
                        <a:buNone/>
                        <a:tabLst/>
                        <a:defRPr/>
                      </a:pPr>
                      <a:r>
                        <a:rPr lang="ar-MA" sz="3600" b="1" dirty="0" smtClean="0">
                          <a:latin typeface="Arabic Typesetting" pitchFamily="66" charset="-78"/>
                          <a:cs typeface="Arabic Typesetting" pitchFamily="66" charset="-78"/>
                        </a:rPr>
                        <a:t>التدبير</a:t>
                      </a:r>
                      <a:endParaRPr lang="fr-FR" sz="3600" b="1" dirty="0">
                        <a:latin typeface="Arabic Typesetting" pitchFamily="66" charset="-78"/>
                        <a:cs typeface="Arabic Typesetting" pitchFamily="66" charset="-78"/>
                      </a:endParaRPr>
                    </a:p>
                  </a:txBody>
                  <a:tcPr/>
                </a:tc>
              </a:tr>
              <a:tr h="467521">
                <a:tc>
                  <a:txBody>
                    <a:bodyPr/>
                    <a:lstStyle/>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إحداث آلية للمصاحبة لفائدة المدرسين للرفع من مستوى أدائهم داخل الأقسام الدراسية.</a:t>
                      </a:r>
                    </a:p>
                  </a:txBody>
                  <a:tcPr/>
                </a:tc>
                <a:tc>
                  <a:txBody>
                    <a:bodyPr/>
                    <a:lstStyle/>
                    <a:p>
                      <a:pPr marL="0" marR="0" lvl="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الهدف</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3195144">
                <a:tc>
                  <a:txBody>
                    <a:bodyPr/>
                    <a:lstStyle/>
                    <a:p>
                      <a:pPr marL="182563" marR="0" lvl="1" indent="-182563" algn="r" defTabSz="1031626" rtl="1" eaLnBrk="1" fontAlgn="auto" latinLnBrk="0" hangingPunct="1">
                        <a:lnSpc>
                          <a:spcPts val="2800"/>
                        </a:lnSpc>
                        <a:spcBef>
                          <a:spcPts val="1200"/>
                        </a:spcBef>
                        <a:spcAft>
                          <a:spcPts val="120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برمجة حصص عمل أسبوعية </a:t>
                      </a:r>
                      <a:r>
                        <a:rPr lang="ar-MA" sz="2800" b="1" kern="1200" dirty="0" err="1" smtClean="0">
                          <a:latin typeface="Arabic Typesetting" pitchFamily="66" charset="-78"/>
                          <a:cs typeface="Arabic Typesetting" pitchFamily="66" charset="-78"/>
                        </a:rPr>
                        <a:t>مؤطرة</a:t>
                      </a:r>
                      <a:r>
                        <a:rPr lang="ar-MA" sz="2800" b="1" kern="1200" dirty="0" smtClean="0">
                          <a:latin typeface="Arabic Typesetting" pitchFamily="66" charset="-78"/>
                          <a:cs typeface="Arabic Typesetting" pitchFamily="66" charset="-78"/>
                        </a:rPr>
                        <a:t> من طرف « الأستاذ المصاحب » لمواكبة مجموعة من المدرسين؛</a:t>
                      </a:r>
                    </a:p>
                    <a:p>
                      <a:pPr marL="182563" marR="0" lvl="1" indent="-182563" algn="r" defTabSz="1031626" rtl="1" eaLnBrk="1" fontAlgn="auto" latinLnBrk="0" hangingPunct="1">
                        <a:lnSpc>
                          <a:spcPts val="2800"/>
                        </a:lnSpc>
                        <a:spcBef>
                          <a:spcPts val="1200"/>
                        </a:spcBef>
                        <a:spcAft>
                          <a:spcPts val="120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تشجيع التعاون بين مدرسي نفس المادة</a:t>
                      </a:r>
                      <a:r>
                        <a:rPr lang="ar-MA" sz="2800" b="1" kern="1200" baseline="0" dirty="0" smtClean="0">
                          <a:latin typeface="Arabic Typesetting" pitchFamily="66" charset="-78"/>
                          <a:cs typeface="Arabic Typesetting" pitchFamily="66" charset="-78"/>
                        </a:rPr>
                        <a:t> واستثمار </a:t>
                      </a:r>
                      <a:r>
                        <a:rPr lang="ar-MA" sz="2800" b="1" kern="1200" dirty="0" smtClean="0">
                          <a:latin typeface="Arabic Typesetting" pitchFamily="66" charset="-78"/>
                          <a:cs typeface="Arabic Typesetting" pitchFamily="66" charset="-78"/>
                        </a:rPr>
                        <a:t>تكنولوجيا المعلومات والاتصالات في ذلك؛</a:t>
                      </a:r>
                    </a:p>
                    <a:p>
                      <a:pPr marL="182563" marR="0" lvl="1" indent="-182563" algn="r" defTabSz="1031626" rtl="1" eaLnBrk="1" fontAlgn="auto" latinLnBrk="0" hangingPunct="1">
                        <a:lnSpc>
                          <a:spcPts val="2800"/>
                        </a:lnSpc>
                        <a:spcBef>
                          <a:spcPts val="1200"/>
                        </a:spcBef>
                        <a:spcAft>
                          <a:spcPts val="120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توفير فرص إدماج</a:t>
                      </a:r>
                      <a:r>
                        <a:rPr lang="ar-MA" sz="2800" b="1" kern="1200" baseline="0" dirty="0" smtClean="0">
                          <a:latin typeface="Arabic Typesetting" pitchFamily="66" charset="-78"/>
                          <a:cs typeface="Arabic Typesetting" pitchFamily="66" charset="-78"/>
                        </a:rPr>
                        <a:t> </a:t>
                      </a:r>
                      <a:r>
                        <a:rPr lang="ar-MA" sz="2800" b="1" kern="1200" dirty="0" smtClean="0">
                          <a:latin typeface="Arabic Typesetting" pitchFamily="66" charset="-78"/>
                          <a:cs typeface="Arabic Typesetting" pitchFamily="66" charset="-78"/>
                        </a:rPr>
                        <a:t>التجديدات التربوية من طرف المدرسين</a:t>
                      </a:r>
                      <a:r>
                        <a:rPr lang="ar-MA" sz="2800" b="1" kern="1200" baseline="0" dirty="0" smtClean="0">
                          <a:latin typeface="Arabic Typesetting" pitchFamily="66" charset="-78"/>
                          <a:cs typeface="Arabic Typesetting" pitchFamily="66" charset="-78"/>
                        </a:rPr>
                        <a:t> وتشجيعهم على ذلك؛</a:t>
                      </a:r>
                      <a:endParaRPr lang="ar-MA" sz="2800" b="1" kern="1200" dirty="0" smtClean="0">
                        <a:latin typeface="Arabic Typesetting" pitchFamily="66" charset="-78"/>
                        <a:cs typeface="Arabic Typesetting" pitchFamily="66" charset="-78"/>
                      </a:endParaRPr>
                    </a:p>
                    <a:p>
                      <a:pPr marL="182563" marR="0" lvl="1" indent="-182563" algn="r" defTabSz="1031626" rtl="1" eaLnBrk="1" fontAlgn="auto" latinLnBrk="0" hangingPunct="1">
                        <a:lnSpc>
                          <a:spcPts val="2800"/>
                        </a:lnSpc>
                        <a:spcBef>
                          <a:spcPts val="1200"/>
                        </a:spcBef>
                        <a:spcAft>
                          <a:spcPts val="120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تنظيم المؤسسات المتقاربة جغرافيا في شبكات؛</a:t>
                      </a:r>
                    </a:p>
                    <a:p>
                      <a:pPr marL="182563" marR="0" lvl="1" indent="-182563" algn="r" defTabSz="1031626" rtl="1" eaLnBrk="1" fontAlgn="auto" latinLnBrk="0" hangingPunct="1">
                        <a:lnSpc>
                          <a:spcPts val="2800"/>
                        </a:lnSpc>
                        <a:spcBef>
                          <a:spcPts val="1200"/>
                        </a:spcBef>
                        <a:spcAft>
                          <a:spcPts val="120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تنظيم ورشات عمل لتقاسم الممارسات الجيدة بين المدرسين.</a:t>
                      </a: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النتائج المنتظرة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1033540">
                <a:tc>
                  <a:txBody>
                    <a:bodyPr/>
                    <a:lstStyle/>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baseline="0" dirty="0" smtClean="0">
                          <a:latin typeface="Arabic Typesetting" pitchFamily="66" charset="-78"/>
                          <a:cs typeface="Arabic Typesetting" pitchFamily="66" charset="-78"/>
                        </a:rPr>
                        <a:t>2015-2014 : تحديد التصور وبرمجة التكوينات؛</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baseline="0" dirty="0" smtClean="0">
                          <a:latin typeface="Arabic Typesetting" pitchFamily="66" charset="-78"/>
                          <a:cs typeface="Arabic Typesetting" pitchFamily="66" charset="-78"/>
                        </a:rPr>
                        <a:t>2016-2015: انطلاق المشروع في مرحلة تجريبية.</a:t>
                      </a: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المحطات الأساسية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bl>
          </a:graphicData>
        </a:graphic>
      </p:graphicFrame>
      <p:pic>
        <p:nvPicPr>
          <p:cNvPr id="4" name="Image 3"/>
          <p:cNvPicPr>
            <a:picLocks noChangeAspect="1"/>
          </p:cNvPicPr>
          <p:nvPr/>
        </p:nvPicPr>
        <p:blipFill>
          <a:blip r:embed="rId2" cstate="print"/>
          <a:stretch>
            <a:fillRect/>
          </a:stretch>
        </p:blipFill>
        <p:spPr>
          <a:xfrm>
            <a:off x="73574" y="6346241"/>
            <a:ext cx="9790386" cy="296297"/>
          </a:xfrm>
          <a:prstGeom prst="rect">
            <a:avLst/>
          </a:prstGeom>
        </p:spPr>
      </p:pic>
    </p:spTree>
    <p:extLst>
      <p:ext uri="{BB962C8B-B14F-4D97-AF65-F5344CB8AC3E}">
        <p14:creationId xmlns="" xmlns:p14="http://schemas.microsoft.com/office/powerpoint/2010/main" val="318657267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Espace réservé du texte 3"/>
          <p:cNvSpPr txBox="1">
            <a:spLocks/>
          </p:cNvSpPr>
          <p:nvPr/>
        </p:nvSpPr>
        <p:spPr>
          <a:xfrm>
            <a:off x="1" y="0"/>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r>
              <a:rPr lang="ar-MA" sz="4800" dirty="0" smtClean="0">
                <a:solidFill>
                  <a:srgbClr val="FFFFFF"/>
                </a:solidFill>
                <a:latin typeface="Arabic Typesetting" pitchFamily="66" charset="-78"/>
                <a:cs typeface="Arabic Typesetting" pitchFamily="66" charset="-78"/>
              </a:rPr>
              <a:t>التأطير التربوي</a:t>
            </a:r>
            <a:endParaRPr lang="fr-FR" sz="4800" dirty="0">
              <a:solidFill>
                <a:srgbClr val="FFFFFF"/>
              </a:solidFill>
              <a:latin typeface="Arabic Typesetting" pitchFamily="66" charset="-78"/>
              <a:cs typeface="Arabic Typesetting" pitchFamily="66" charset="-78"/>
            </a:endParaRPr>
          </a:p>
        </p:txBody>
      </p:sp>
      <p:graphicFrame>
        <p:nvGraphicFramePr>
          <p:cNvPr id="7" name="Tableau 6"/>
          <p:cNvGraphicFramePr>
            <a:graphicFrameLocks noGrp="1"/>
          </p:cNvGraphicFramePr>
          <p:nvPr>
            <p:extLst>
              <p:ext uri="{D42A27DB-BD31-4B8C-83A1-F6EECF244321}">
                <p14:modId xmlns="" xmlns:p14="http://schemas.microsoft.com/office/powerpoint/2010/main" val="2706640792"/>
              </p:ext>
            </p:extLst>
          </p:nvPr>
        </p:nvGraphicFramePr>
        <p:xfrm>
          <a:off x="231032" y="770280"/>
          <a:ext cx="9394258" cy="5242560"/>
        </p:xfrm>
        <a:graphic>
          <a:graphicData uri="http://schemas.openxmlformats.org/drawingml/2006/table">
            <a:tbl>
              <a:tblPr firstRow="1" bandRow="1">
                <a:tableStyleId>{69012ECD-51FC-41F1-AA8D-1B2483CD663E}</a:tableStyleId>
              </a:tblPr>
              <a:tblGrid>
                <a:gridCol w="8003274"/>
                <a:gridCol w="1390984"/>
              </a:tblGrid>
              <a:tr h="415001">
                <a:tc>
                  <a:txBody>
                    <a:bodyPr/>
                    <a:lstStyle/>
                    <a:p>
                      <a:pPr marL="182563" marR="0" lvl="1" indent="-182563" algn="r" defTabSz="1031626" rtl="1" eaLnBrk="1" fontAlgn="auto" latinLnBrk="0" hangingPunct="1">
                        <a:lnSpc>
                          <a:spcPts val="3200"/>
                        </a:lnSpc>
                        <a:spcBef>
                          <a:spcPts val="0"/>
                        </a:spcBef>
                        <a:spcAft>
                          <a:spcPts val="0"/>
                        </a:spcAft>
                        <a:buClrTx/>
                        <a:buSzTx/>
                        <a:buFont typeface="Arial" pitchFamily="34" charset="0"/>
                        <a:buNone/>
                        <a:tabLst/>
                        <a:defRPr/>
                      </a:pPr>
                      <a:r>
                        <a:rPr lang="ar-MA" sz="3600" b="1" kern="1200" baseline="0" dirty="0" smtClean="0">
                          <a:effectLst>
                            <a:outerShdw blurRad="38100" dist="38100" dir="2700000" algn="tl">
                              <a:srgbClr val="000000">
                                <a:alpha val="43137"/>
                              </a:srgbClr>
                            </a:outerShdw>
                          </a:effectLst>
                          <a:latin typeface="Arabic Typesetting" pitchFamily="66" charset="-78"/>
                          <a:cs typeface="Arabic Typesetting" pitchFamily="66" charset="-78"/>
                        </a:rPr>
                        <a:t>الرفع من جودة التكوين الأساس للمدرسين</a:t>
                      </a:r>
                      <a:endParaRPr lang="fr-FR" sz="3600" b="1" kern="1200" baseline="0" dirty="0" smtClean="0">
                        <a:solidFill>
                          <a:schemeClr val="tx1"/>
                        </a:solidFill>
                        <a:effectLst>
                          <a:outerShdw blurRad="38100" dist="38100" dir="2700000" algn="tl">
                            <a:srgbClr val="000000">
                              <a:alpha val="43137"/>
                            </a:srgbClr>
                          </a:outerShdw>
                        </a:effectLst>
                        <a:latin typeface="Arabic Typesetting" pitchFamily="66" charset="-78"/>
                        <a:ea typeface="+mn-ea"/>
                        <a:cs typeface="Arabic Typesetting" pitchFamily="66" charset="-78"/>
                      </a:endParaRPr>
                    </a:p>
                  </a:txBody>
                  <a:tcPr anchor="ctr"/>
                </a:tc>
                <a:tc>
                  <a:txBody>
                    <a:bodyPr/>
                    <a:lstStyle/>
                    <a:p>
                      <a:pPr marL="0" marR="0" indent="0" algn="r" defTabSz="1031626" rtl="0" eaLnBrk="1" fontAlgn="auto" latinLnBrk="0" hangingPunct="1">
                        <a:lnSpc>
                          <a:spcPts val="3200"/>
                        </a:lnSpc>
                        <a:spcBef>
                          <a:spcPts val="0"/>
                        </a:spcBef>
                        <a:spcAft>
                          <a:spcPts val="0"/>
                        </a:spcAft>
                        <a:buClrTx/>
                        <a:buSzTx/>
                        <a:buFontTx/>
                        <a:buNone/>
                        <a:tabLst/>
                        <a:defRPr/>
                      </a:pPr>
                      <a:r>
                        <a:rPr lang="ar-MA" sz="3600" b="1" dirty="0" smtClean="0">
                          <a:latin typeface="Arabic Typesetting" pitchFamily="66" charset="-78"/>
                          <a:cs typeface="Arabic Typesetting" pitchFamily="66" charset="-78"/>
                        </a:rPr>
                        <a:t>التدبير</a:t>
                      </a:r>
                      <a:endParaRPr lang="fr-FR" sz="3600" b="1" dirty="0">
                        <a:latin typeface="Arabic Typesetting" pitchFamily="66" charset="-78"/>
                        <a:cs typeface="Arabic Typesetting" pitchFamily="66" charset="-78"/>
                      </a:endParaRPr>
                    </a:p>
                  </a:txBody>
                  <a:tcPr/>
                </a:tc>
              </a:tr>
              <a:tr h="370936">
                <a:tc>
                  <a:txBody>
                    <a:bodyPr/>
                    <a:lstStyle/>
                    <a:p>
                      <a:pPr marL="182563" marR="0" lvl="1" indent="-182563" algn="r" defTabSz="1031626" rtl="1" eaLnBrk="1" fontAlgn="auto" latinLnBrk="0" hangingPunct="1">
                        <a:lnSpc>
                          <a:spcPts val="32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تحسين مستوى كفاءة المدرسين الجدد.</a:t>
                      </a:r>
                    </a:p>
                  </a:txBody>
                  <a:tcPr/>
                </a:tc>
                <a:tc>
                  <a:txBody>
                    <a:bodyPr/>
                    <a:lstStyle/>
                    <a:p>
                      <a:pPr marL="0" marR="0" lvl="0" indent="0" algn="r" defTabSz="1031626" rtl="0" eaLnBrk="1" fontAlgn="auto" latinLnBrk="0" hangingPunct="1">
                        <a:lnSpc>
                          <a:spcPts val="3200"/>
                        </a:lnSpc>
                        <a:spcBef>
                          <a:spcPts val="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الهدف</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382652">
                <a:tc>
                  <a:txBody>
                    <a:bodyPr/>
                    <a:lstStyle/>
                    <a:p>
                      <a:pPr marL="182563" marR="0" lvl="1" indent="-182563" algn="r" defTabSz="1031626" rtl="1" eaLnBrk="1" fontAlgn="auto" latinLnBrk="0" hangingPunct="1">
                        <a:lnSpc>
                          <a:spcPts val="32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تفعيل</a:t>
                      </a:r>
                      <a:r>
                        <a:rPr lang="ar-MA" sz="2800" b="1" kern="1200" baseline="0" dirty="0" smtClean="0">
                          <a:latin typeface="Arabic Typesetting" pitchFamily="66" charset="-78"/>
                          <a:cs typeface="Arabic Typesetting" pitchFamily="66" charset="-78"/>
                        </a:rPr>
                        <a:t> ال</a:t>
                      </a:r>
                      <a:r>
                        <a:rPr lang="ar-MA" sz="2800" b="1" kern="1200" dirty="0" smtClean="0">
                          <a:latin typeface="Arabic Typesetting" pitchFamily="66" charset="-78"/>
                          <a:cs typeface="Arabic Typesetting" pitchFamily="66" charset="-78"/>
                        </a:rPr>
                        <a:t>تكوين الأساس على مدى 3 سنوات مع توسع عرض المسالك الجامعية للتربية؛</a:t>
                      </a:r>
                    </a:p>
                    <a:p>
                      <a:pPr marL="182563" marR="0" lvl="1" indent="-182563" algn="r" defTabSz="1031626" rtl="1" eaLnBrk="1" fontAlgn="auto" latinLnBrk="0" hangingPunct="1">
                        <a:lnSpc>
                          <a:spcPts val="32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تعزيز وتحسين التكوين التأهيلي (تعزيز الأسس المعرفية، والتكوين البيداغوجي الملائم وتملك قيم وأخلاقيات المهنة، وتحسين معايير الانتقاء لولوج مراكز التكوين والتقييم النهائي)؛</a:t>
                      </a:r>
                    </a:p>
                    <a:p>
                      <a:pPr marL="182563" marR="0" lvl="1" indent="-182563" algn="r" defTabSz="1031626" rtl="1" eaLnBrk="1" fontAlgn="auto" latinLnBrk="0" hangingPunct="1">
                        <a:lnSpc>
                          <a:spcPts val="32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دعم دور </a:t>
                      </a:r>
                      <a:r>
                        <a:rPr lang="ar-MA" sz="2800" b="1" kern="1200" dirty="0" err="1" smtClean="0">
                          <a:latin typeface="Arabic Typesetting" pitchFamily="66" charset="-78"/>
                          <a:cs typeface="Arabic Typesetting" pitchFamily="66" charset="-78"/>
                        </a:rPr>
                        <a:t>التداريب</a:t>
                      </a:r>
                      <a:r>
                        <a:rPr lang="ar-MA" sz="2800" b="1" kern="1200" dirty="0" smtClean="0">
                          <a:latin typeface="Arabic Typesetting" pitchFamily="66" charset="-78"/>
                          <a:cs typeface="Arabic Typesetting" pitchFamily="66" charset="-78"/>
                        </a:rPr>
                        <a:t> الميدانية وتحسين تنظيمها وتعزيز دور الأساتذة المكلفين بتأطير المتدربين؛ </a:t>
                      </a:r>
                    </a:p>
                    <a:p>
                      <a:pPr marL="182563" marR="0" lvl="1" indent="-182563" algn="r" defTabSz="1031626" rtl="1" eaLnBrk="1" fontAlgn="auto" latinLnBrk="0" hangingPunct="1">
                        <a:lnSpc>
                          <a:spcPts val="32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ربط الترسيم بالنجاح في امتحان الكفاءة؛</a:t>
                      </a:r>
                    </a:p>
                    <a:p>
                      <a:pPr marL="182563" marR="0" lvl="1" indent="-182563" algn="r" defTabSz="1031626" rtl="1" eaLnBrk="1" fontAlgn="auto" latinLnBrk="0" hangingPunct="1">
                        <a:lnSpc>
                          <a:spcPts val="32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إعادة تفعيل تكوين المبرزين وتوسيعه؛</a:t>
                      </a:r>
                    </a:p>
                    <a:p>
                      <a:pPr marL="182563" marR="0" lvl="1" indent="-182563" algn="r" defTabSz="1031626" rtl="1" eaLnBrk="1" fontAlgn="auto" latinLnBrk="0" hangingPunct="1">
                        <a:lnSpc>
                          <a:spcPts val="32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تفعيل سلك تكوين أطر الإدارة التربوية؛</a:t>
                      </a:r>
                    </a:p>
                    <a:p>
                      <a:pPr marL="182563" marR="0" lvl="1" indent="-182563" algn="r" defTabSz="1031626" rtl="1" eaLnBrk="1" fontAlgn="auto" latinLnBrk="0" hangingPunct="1">
                        <a:lnSpc>
                          <a:spcPts val="32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تحسين حكامة مراكز التكوين.</a:t>
                      </a:r>
                    </a:p>
                  </a:txBody>
                  <a:tcPr/>
                </a:tc>
                <a:tc>
                  <a:txBody>
                    <a:bodyPr/>
                    <a:lstStyle/>
                    <a:p>
                      <a:pPr marL="0" marR="0" indent="0" algn="r" defTabSz="1031626" rtl="0" eaLnBrk="1" fontAlgn="auto" latinLnBrk="0" hangingPunct="1">
                        <a:lnSpc>
                          <a:spcPts val="3200"/>
                        </a:lnSpc>
                        <a:spcBef>
                          <a:spcPts val="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النتائج المنتظرة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342957">
                <a:tc>
                  <a:txBody>
                    <a:bodyPr/>
                    <a:lstStyle/>
                    <a:p>
                      <a:pPr marL="182563" marR="0" lvl="1" indent="-182563" algn="r" defTabSz="1031626" rtl="1" eaLnBrk="1" fontAlgn="auto" latinLnBrk="0" hangingPunct="1">
                        <a:lnSpc>
                          <a:spcPts val="3200"/>
                        </a:lnSpc>
                        <a:spcBef>
                          <a:spcPts val="0"/>
                        </a:spcBef>
                        <a:spcAft>
                          <a:spcPts val="0"/>
                        </a:spcAft>
                        <a:buClrTx/>
                        <a:buSzTx/>
                        <a:buFont typeface="Arial" pitchFamily="34" charset="0"/>
                        <a:buChar char="•"/>
                        <a:tabLst/>
                        <a:defRPr/>
                      </a:pPr>
                      <a:r>
                        <a:rPr lang="ar-MA" sz="2800" b="1" baseline="0" dirty="0" smtClean="0">
                          <a:latin typeface="Arabic Typesetting" pitchFamily="66" charset="-78"/>
                          <a:cs typeface="Arabic Typesetting" pitchFamily="66" charset="-78"/>
                        </a:rPr>
                        <a:t>2015-2014: إعداد التكوين الجديد؛</a:t>
                      </a:r>
                    </a:p>
                    <a:p>
                      <a:pPr marL="182563" marR="0" lvl="1" indent="-182563" algn="r" defTabSz="1031626" rtl="1" eaLnBrk="1" fontAlgn="auto" latinLnBrk="0" hangingPunct="1">
                        <a:lnSpc>
                          <a:spcPts val="3200"/>
                        </a:lnSpc>
                        <a:spcBef>
                          <a:spcPts val="0"/>
                        </a:spcBef>
                        <a:spcAft>
                          <a:spcPts val="0"/>
                        </a:spcAft>
                        <a:buClrTx/>
                        <a:buSzTx/>
                        <a:buFont typeface="Arial" pitchFamily="34" charset="0"/>
                        <a:buChar char="•"/>
                        <a:tabLst/>
                        <a:defRPr/>
                      </a:pPr>
                      <a:r>
                        <a:rPr lang="ar-MA" sz="2800" b="1" baseline="0" dirty="0" smtClean="0">
                          <a:latin typeface="Arabic Typesetting" pitchFamily="66" charset="-78"/>
                          <a:cs typeface="Arabic Typesetting" pitchFamily="66" charset="-78"/>
                        </a:rPr>
                        <a:t>2016-2015: انطلاق التكوين.</a:t>
                      </a:r>
                    </a:p>
                  </a:txBody>
                  <a:tcPr/>
                </a:tc>
                <a:tc>
                  <a:txBody>
                    <a:bodyPr/>
                    <a:lstStyle/>
                    <a:p>
                      <a:pPr marL="0" marR="0" indent="0" algn="r" defTabSz="1031626" rtl="0" eaLnBrk="1" fontAlgn="auto" latinLnBrk="0" hangingPunct="1">
                        <a:lnSpc>
                          <a:spcPts val="3200"/>
                        </a:lnSpc>
                        <a:spcBef>
                          <a:spcPts val="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المحطات الأساسية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bl>
          </a:graphicData>
        </a:graphic>
      </p:graphicFrame>
      <p:pic>
        <p:nvPicPr>
          <p:cNvPr id="4" name="Image 3"/>
          <p:cNvPicPr>
            <a:picLocks noChangeAspect="1"/>
          </p:cNvPicPr>
          <p:nvPr/>
        </p:nvPicPr>
        <p:blipFill>
          <a:blip r:embed="rId2" cstate="print"/>
          <a:stretch>
            <a:fillRect/>
          </a:stretch>
        </p:blipFill>
        <p:spPr>
          <a:xfrm>
            <a:off x="42044" y="6409301"/>
            <a:ext cx="9790386" cy="296297"/>
          </a:xfrm>
          <a:prstGeom prst="rect">
            <a:avLst/>
          </a:prstGeom>
        </p:spPr>
      </p:pic>
    </p:spTree>
    <p:extLst>
      <p:ext uri="{BB962C8B-B14F-4D97-AF65-F5344CB8AC3E}">
        <p14:creationId xmlns="" xmlns:p14="http://schemas.microsoft.com/office/powerpoint/2010/main" val="246368181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25806" y="1794239"/>
            <a:ext cx="8798824" cy="2837956"/>
          </a:xfrm>
          <a:prstGeom prst="rect">
            <a:avLst/>
          </a:prstGeom>
        </p:spPr>
        <p:txBody>
          <a:bodyPr wrap="square">
            <a:spAutoFit/>
          </a:bodyPr>
          <a:lstStyle/>
          <a:p>
            <a:pPr marL="342900" indent="-342900" algn="ctr">
              <a:lnSpc>
                <a:spcPts val="7000"/>
              </a:lnSpc>
            </a:pPr>
            <a:r>
              <a:rPr lang="ar-MA"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المحور 7</a:t>
            </a:r>
            <a:r>
              <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 </a:t>
            </a:r>
          </a:p>
          <a:p>
            <a:pPr marL="342900" indent="-342900" algn="ctr">
              <a:lnSpc>
                <a:spcPts val="7000"/>
              </a:lnSpc>
            </a:pPr>
            <a:endPar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a:p>
            <a:pPr marL="342900" indent="-342900" algn="ctr">
              <a:lnSpc>
                <a:spcPts val="7000"/>
              </a:lnSpc>
            </a:pPr>
            <a:r>
              <a:rPr lang="ar-MA"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الحكامة</a:t>
            </a:r>
            <a:endPar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Tree>
    <p:extLst>
      <p:ext uri="{BB962C8B-B14F-4D97-AF65-F5344CB8AC3E}">
        <p14:creationId xmlns="" xmlns:p14="http://schemas.microsoft.com/office/powerpoint/2010/main" val="425553573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Espace réservé du texte 3"/>
          <p:cNvSpPr txBox="1">
            <a:spLocks/>
          </p:cNvSpPr>
          <p:nvPr/>
        </p:nvSpPr>
        <p:spPr>
          <a:xfrm>
            <a:off x="1" y="0"/>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r>
              <a:rPr lang="ar-MA" sz="4800" dirty="0" smtClean="0">
                <a:solidFill>
                  <a:srgbClr val="FFFFFF"/>
                </a:solidFill>
                <a:latin typeface="Arabic Typesetting" pitchFamily="66" charset="-78"/>
                <a:cs typeface="Arabic Typesetting" pitchFamily="66" charset="-78"/>
              </a:rPr>
              <a:t>الحكامة</a:t>
            </a:r>
            <a:endParaRPr lang="fr-FR" sz="4000" dirty="0" smtClean="0">
              <a:solidFill>
                <a:srgbClr val="FFFFFF"/>
              </a:solidFill>
              <a:latin typeface="Arabic Typesetting" pitchFamily="66" charset="-78"/>
              <a:cs typeface="Arabic Typesetting" pitchFamily="66" charset="-78"/>
            </a:endParaRPr>
          </a:p>
        </p:txBody>
      </p:sp>
      <p:graphicFrame>
        <p:nvGraphicFramePr>
          <p:cNvPr id="7" name="Tableau 6"/>
          <p:cNvGraphicFramePr>
            <a:graphicFrameLocks noGrp="1"/>
          </p:cNvGraphicFramePr>
          <p:nvPr>
            <p:extLst>
              <p:ext uri="{D42A27DB-BD31-4B8C-83A1-F6EECF244321}">
                <p14:modId xmlns="" xmlns:p14="http://schemas.microsoft.com/office/powerpoint/2010/main" val="1018177503"/>
              </p:ext>
            </p:extLst>
          </p:nvPr>
        </p:nvGraphicFramePr>
        <p:xfrm>
          <a:off x="394768" y="765174"/>
          <a:ext cx="9346132" cy="5676808"/>
        </p:xfrm>
        <a:graphic>
          <a:graphicData uri="http://schemas.openxmlformats.org/drawingml/2006/table">
            <a:tbl>
              <a:tblPr firstRow="1" bandRow="1">
                <a:tableStyleId>{69012ECD-51FC-41F1-AA8D-1B2483CD663E}</a:tableStyleId>
              </a:tblPr>
              <a:tblGrid>
                <a:gridCol w="8122646"/>
                <a:gridCol w="1223486"/>
              </a:tblGrid>
              <a:tr h="411985">
                <a:tc>
                  <a:txBody>
                    <a:bodyPr/>
                    <a:lstStyle/>
                    <a:p>
                      <a:pPr marL="182563" marR="0" lvl="1" indent="-182563" algn="r" defTabSz="1031626" rtl="1" eaLnBrk="1" fontAlgn="auto" latinLnBrk="0" hangingPunct="1">
                        <a:lnSpc>
                          <a:spcPts val="3800"/>
                        </a:lnSpc>
                        <a:spcBef>
                          <a:spcPts val="0"/>
                        </a:spcBef>
                        <a:spcAft>
                          <a:spcPts val="0"/>
                        </a:spcAft>
                        <a:buClrTx/>
                        <a:buSzTx/>
                        <a:buFont typeface="Arial" pitchFamily="34" charset="0"/>
                        <a:buNone/>
                        <a:tabLst/>
                        <a:defRPr/>
                      </a:pPr>
                      <a:r>
                        <a:rPr lang="ar-MA" sz="3600" b="1" kern="1200" dirty="0" smtClean="0">
                          <a:effectLst>
                            <a:outerShdw blurRad="38100" dist="38100" dir="2700000" algn="tl">
                              <a:srgbClr val="000000">
                                <a:alpha val="43137"/>
                              </a:srgbClr>
                            </a:outerShdw>
                          </a:effectLst>
                          <a:latin typeface="Arabic Typesetting" pitchFamily="66" charset="-78"/>
                          <a:cs typeface="Arabic Typesetting" pitchFamily="66" charset="-78"/>
                        </a:rPr>
                        <a:t>تدبير</a:t>
                      </a:r>
                      <a:r>
                        <a:rPr lang="ar-MA" sz="3600" b="1" kern="1200" baseline="0" dirty="0" smtClean="0">
                          <a:effectLst>
                            <a:outerShdw blurRad="38100" dist="38100" dir="2700000" algn="tl">
                              <a:srgbClr val="000000">
                                <a:alpha val="43137"/>
                              </a:srgbClr>
                            </a:outerShdw>
                          </a:effectLst>
                          <a:latin typeface="Arabic Typesetting" pitchFamily="66" charset="-78"/>
                          <a:cs typeface="Arabic Typesetting" pitchFamily="66" charset="-78"/>
                        </a:rPr>
                        <a:t> المؤسسات التعليمية</a:t>
                      </a:r>
                      <a:endParaRPr lang="fr-FR" sz="3600" b="1" kern="1200" dirty="0" smtClean="0">
                        <a:solidFill>
                          <a:schemeClr val="tx1"/>
                        </a:solidFill>
                        <a:effectLst>
                          <a:outerShdw blurRad="38100" dist="38100" dir="2700000" algn="tl">
                            <a:srgbClr val="000000">
                              <a:alpha val="43137"/>
                            </a:srgbClr>
                          </a:outerShdw>
                        </a:effectLst>
                        <a:latin typeface="Arabic Typesetting" pitchFamily="66" charset="-78"/>
                        <a:ea typeface="+mn-ea"/>
                        <a:cs typeface="Arabic Typesetting" pitchFamily="66" charset="-78"/>
                      </a:endParaRPr>
                    </a:p>
                  </a:txBody>
                  <a:tcPr anchor="ctr"/>
                </a:tc>
                <a:tc>
                  <a:txBody>
                    <a:bodyPr/>
                    <a:lstStyle/>
                    <a:p>
                      <a:pPr marL="0" marR="0" indent="0" algn="r" defTabSz="1031626" rtl="0" eaLnBrk="1" fontAlgn="auto" latinLnBrk="0" hangingPunct="1">
                        <a:lnSpc>
                          <a:spcPts val="3800"/>
                        </a:lnSpc>
                        <a:spcBef>
                          <a:spcPts val="0"/>
                        </a:spcBef>
                        <a:spcAft>
                          <a:spcPts val="0"/>
                        </a:spcAft>
                        <a:buClrTx/>
                        <a:buSzTx/>
                        <a:buFontTx/>
                        <a:buNone/>
                        <a:tabLst/>
                        <a:defRPr/>
                      </a:pPr>
                      <a:r>
                        <a:rPr lang="ar-MA" sz="3600" b="1" dirty="0" smtClean="0">
                          <a:latin typeface="Arabic Typesetting" pitchFamily="66" charset="-78"/>
                          <a:cs typeface="Arabic Typesetting" pitchFamily="66" charset="-78"/>
                        </a:rPr>
                        <a:t>التدبير</a:t>
                      </a:r>
                      <a:endParaRPr lang="fr-FR" sz="3600" b="1" dirty="0">
                        <a:latin typeface="Arabic Typesetting" pitchFamily="66" charset="-78"/>
                        <a:cs typeface="Arabic Typesetting" pitchFamily="66" charset="-78"/>
                      </a:endParaRPr>
                    </a:p>
                  </a:txBody>
                  <a:tcPr/>
                </a:tc>
              </a:tr>
              <a:tr h="449488">
                <a:tc>
                  <a:txBody>
                    <a:bodyPr/>
                    <a:lstStyle/>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تعزيز القدرات التدبيرية للمؤسسات التعليمية</a:t>
                      </a:r>
                      <a:endParaRPr lang="fr-FR" sz="2800" b="1" kern="1200" dirty="0" smtClean="0">
                        <a:solidFill>
                          <a:schemeClr val="tx1"/>
                        </a:solidFill>
                        <a:latin typeface="Arabic Typesetting" pitchFamily="66" charset="-78"/>
                        <a:ea typeface="+mn-ea"/>
                        <a:cs typeface="Arabic Typesetting" pitchFamily="66" charset="-78"/>
                      </a:endParaRPr>
                    </a:p>
                  </a:txBody>
                  <a:tcPr/>
                </a:tc>
                <a:tc>
                  <a:txBody>
                    <a:bodyPr/>
                    <a:lstStyle/>
                    <a:p>
                      <a:pPr marL="0" marR="0" lvl="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الهدف</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2889949">
                <a:tc>
                  <a:txBody>
                    <a:bodyPr/>
                    <a:lstStyle/>
                    <a:p>
                      <a:pPr marL="182563" marR="0" lvl="1" indent="-182563" algn="r" defTabSz="1031626" rtl="1" eaLnBrk="1" fontAlgn="auto" latinLnBrk="0" hangingPunct="1">
                        <a:lnSpc>
                          <a:spcPts val="2800"/>
                        </a:lnSpc>
                        <a:spcBef>
                          <a:spcPts val="600"/>
                        </a:spcBef>
                        <a:spcAft>
                          <a:spcPts val="600"/>
                        </a:spcAft>
                        <a:buClrTx/>
                        <a:buSzTx/>
                        <a:buFont typeface="Arial" pitchFamily="34" charset="0"/>
                        <a:buChar char="•"/>
                        <a:tabLst/>
                        <a:defRPr/>
                      </a:pPr>
                      <a:r>
                        <a:rPr lang="ar-MA" sz="2800" b="1" kern="1200" dirty="0" smtClean="0">
                          <a:latin typeface="Arabic Typesetting" pitchFamily="66" charset="-78"/>
                          <a:cs typeface="Arabic Typesetting" pitchFamily="66" charset="-78"/>
                        </a:rPr>
                        <a:t>مراجعة معايير الانتقاء واستهداف أفضل للمترشحين لإدارة</a:t>
                      </a:r>
                      <a:r>
                        <a:rPr lang="ar-MA" sz="2800" b="1" kern="1200" baseline="0" dirty="0" smtClean="0">
                          <a:latin typeface="Arabic Typesetting" pitchFamily="66" charset="-78"/>
                          <a:cs typeface="Arabic Typesetting" pitchFamily="66" charset="-78"/>
                        </a:rPr>
                        <a:t> المؤسسات التعليمية؛</a:t>
                      </a:r>
                      <a:endParaRPr lang="ar-MA" sz="2800" b="1" kern="1200" dirty="0" smtClean="0">
                        <a:latin typeface="Arabic Typesetting" pitchFamily="66" charset="-78"/>
                        <a:cs typeface="Arabic Typesetting" pitchFamily="66" charset="-78"/>
                      </a:endParaRPr>
                    </a:p>
                    <a:p>
                      <a:pPr marL="182563" marR="0" lvl="1" indent="-182563" algn="r" defTabSz="1031626" rtl="1" eaLnBrk="1" fontAlgn="auto" latinLnBrk="0" hangingPunct="1">
                        <a:lnSpc>
                          <a:spcPts val="2800"/>
                        </a:lnSpc>
                        <a:spcBef>
                          <a:spcPts val="600"/>
                        </a:spcBef>
                        <a:spcAft>
                          <a:spcPts val="60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تكوين المديرين في مجال تدبير المؤسسات</a:t>
                      </a:r>
                      <a:r>
                        <a:rPr lang="ar-MA" sz="2800" b="1" kern="1200" baseline="0" dirty="0" smtClean="0">
                          <a:latin typeface="Arabic Typesetting" pitchFamily="66" charset="-78"/>
                          <a:cs typeface="Arabic Typesetting" pitchFamily="66" charset="-78"/>
                        </a:rPr>
                        <a:t> التعليمية وتعزيز آليات القيادة؛</a:t>
                      </a:r>
                    </a:p>
                    <a:p>
                      <a:pPr marL="182563" marR="0" lvl="1" indent="-182563" algn="r" defTabSz="1031626" rtl="1" eaLnBrk="1" fontAlgn="auto" latinLnBrk="0" hangingPunct="1">
                        <a:lnSpc>
                          <a:spcPts val="2800"/>
                        </a:lnSpc>
                        <a:spcBef>
                          <a:spcPts val="600"/>
                        </a:spcBef>
                        <a:spcAft>
                          <a:spcPts val="60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إعداد مشروع مؤسسة تعاقدي يحدد الأهداف المتوخاة لكل مؤسسة تعليمية؛</a:t>
                      </a:r>
                      <a:endParaRPr lang="fr-FR" sz="2800" b="1" kern="1200" dirty="0" smtClean="0">
                        <a:latin typeface="Arabic Typesetting" pitchFamily="66" charset="-78"/>
                        <a:cs typeface="Arabic Typesetting" pitchFamily="66" charset="-78"/>
                      </a:endParaRPr>
                    </a:p>
                    <a:p>
                      <a:pPr marL="182563" marR="0" lvl="1" indent="-182563" algn="r" defTabSz="1031626" rtl="1" eaLnBrk="1" fontAlgn="auto" latinLnBrk="0" hangingPunct="1">
                        <a:lnSpc>
                          <a:spcPts val="2800"/>
                        </a:lnSpc>
                        <a:spcBef>
                          <a:spcPts val="600"/>
                        </a:spcBef>
                        <a:spcAft>
                          <a:spcPts val="60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تفعيل شبكات جماعات الممارسات المهنية من طرف بنية إدارية تابعة للنيابة الإقليمية؛ </a:t>
                      </a:r>
                    </a:p>
                    <a:p>
                      <a:pPr marL="182563" marR="0" lvl="1" indent="-182563" algn="r" defTabSz="1031626" rtl="1" eaLnBrk="1" fontAlgn="auto" latinLnBrk="0" hangingPunct="1">
                        <a:lnSpc>
                          <a:spcPts val="2800"/>
                        </a:lnSpc>
                        <a:spcBef>
                          <a:spcPts val="600"/>
                        </a:spcBef>
                        <a:spcAft>
                          <a:spcPts val="60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خلق شعبة خاصة بتكوين مديري المؤسسات التعليمية على مستوى المراكز الجهوية لمهن التربية والتكوين؛</a:t>
                      </a:r>
                    </a:p>
                    <a:p>
                      <a:pPr marL="182563" marR="0" lvl="1" indent="-182563" algn="r" defTabSz="1031626" rtl="1" eaLnBrk="1" fontAlgn="auto" latinLnBrk="0" hangingPunct="1">
                        <a:lnSpc>
                          <a:spcPts val="2800"/>
                        </a:lnSpc>
                        <a:spcBef>
                          <a:spcPts val="600"/>
                        </a:spcBef>
                        <a:spcAft>
                          <a:spcPts val="600"/>
                        </a:spcAft>
                        <a:buClrTx/>
                        <a:buSzTx/>
                        <a:buFont typeface="Arial" pitchFamily="34" charset="0"/>
                        <a:buChar char="•"/>
                        <a:tabLst/>
                        <a:defRPr/>
                      </a:pPr>
                      <a:r>
                        <a:rPr lang="ar-MA" sz="2800" b="1" kern="1200" baseline="0" dirty="0" smtClean="0">
                          <a:solidFill>
                            <a:schemeClr val="tx1"/>
                          </a:solidFill>
                          <a:latin typeface="Arabic Typesetting" pitchFamily="66" charset="-78"/>
                          <a:ea typeface="+mn-ea"/>
                          <a:cs typeface="Arabic Typesetting" pitchFamily="66" charset="-78"/>
                        </a:rPr>
                        <a:t>تحسين مردودية الهياكل التدبيرية للمؤسسات التعليمية.</a:t>
                      </a:r>
                      <a:endParaRPr lang="ar-MA" sz="2800" b="1" kern="1200" dirty="0" smtClean="0">
                        <a:solidFill>
                          <a:schemeClr val="tx1"/>
                        </a:solidFill>
                        <a:latin typeface="Arabic Typesetting" pitchFamily="66" charset="-78"/>
                        <a:ea typeface="+mn-ea"/>
                        <a:cs typeface="Arabic Typesetting" pitchFamily="66" charset="-78"/>
                      </a:endParaRP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النتائج المنتظرة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1168913">
                <a:tc>
                  <a:txBody>
                    <a:bodyPr/>
                    <a:lstStyle/>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baseline="0" dirty="0" smtClean="0">
                          <a:latin typeface="Arabic Typesetting" pitchFamily="66" charset="-78"/>
                          <a:cs typeface="Arabic Typesetting" pitchFamily="66" charset="-78"/>
                        </a:rPr>
                        <a:t>2015-2014 : انطلاق المشروع (110 إطار إداري في طور التكوين </a:t>
                      </a:r>
                      <a:r>
                        <a:rPr lang="ar-MA" sz="2800" b="1" baseline="0" dirty="0" err="1" smtClean="0">
                          <a:latin typeface="Arabic Typesetting" pitchFamily="66" charset="-78"/>
                          <a:cs typeface="Arabic Typesetting" pitchFamily="66" charset="-78"/>
                        </a:rPr>
                        <a:t>وأجرأة</a:t>
                      </a:r>
                      <a:r>
                        <a:rPr lang="ar-MA" sz="2800" b="1" baseline="0" dirty="0" smtClean="0">
                          <a:latin typeface="Arabic Typesetting" pitchFamily="66" charset="-78"/>
                          <a:cs typeface="Arabic Typesetting" pitchFamily="66" charset="-78"/>
                        </a:rPr>
                        <a:t> مشروع المؤسسة)؛</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baseline="0" dirty="0" smtClean="0">
                          <a:latin typeface="Arabic Typesetting" pitchFamily="66" charset="-78"/>
                          <a:cs typeface="Arabic Typesetting" pitchFamily="66" charset="-78"/>
                        </a:rPr>
                        <a:t>2016-2015:  تفعيل شبكات جماعات الممارسات المهنية وانطلاق تكوين المديرين؛ </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baseline="0" dirty="0" smtClean="0">
                          <a:latin typeface="Arabic Typesetting" pitchFamily="66" charset="-78"/>
                          <a:cs typeface="Arabic Typesetting" pitchFamily="66" charset="-78"/>
                        </a:rPr>
                        <a:t>2017-2016 : إعادة تنظيم الهياكل التدبيرية للمؤسسات التعليمية.</a:t>
                      </a: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المحطات الأساسية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bl>
          </a:graphicData>
        </a:graphic>
      </p:graphicFrame>
      <p:pic>
        <p:nvPicPr>
          <p:cNvPr id="4" name="Image 3"/>
          <p:cNvPicPr>
            <a:picLocks noChangeAspect="1"/>
          </p:cNvPicPr>
          <p:nvPr/>
        </p:nvPicPr>
        <p:blipFill>
          <a:blip r:embed="rId2" cstate="print"/>
          <a:stretch>
            <a:fillRect/>
          </a:stretch>
        </p:blipFill>
        <p:spPr>
          <a:xfrm>
            <a:off x="115614" y="6314711"/>
            <a:ext cx="9790386" cy="296297"/>
          </a:xfrm>
          <a:prstGeom prst="rect">
            <a:avLst/>
          </a:prstGeom>
        </p:spPr>
      </p:pic>
    </p:spTree>
    <p:extLst>
      <p:ext uri="{BB962C8B-B14F-4D97-AF65-F5344CB8AC3E}">
        <p14:creationId xmlns="" xmlns:p14="http://schemas.microsoft.com/office/powerpoint/2010/main" val="22166307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Espace réservé du texte 3"/>
          <p:cNvSpPr txBox="1">
            <a:spLocks/>
          </p:cNvSpPr>
          <p:nvPr/>
        </p:nvSpPr>
        <p:spPr>
          <a:xfrm>
            <a:off x="1" y="0"/>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r>
              <a:rPr lang="ar-MA" sz="4800" dirty="0" smtClean="0">
                <a:solidFill>
                  <a:srgbClr val="FFFFFF"/>
                </a:solidFill>
                <a:latin typeface="Arabic Typesetting" pitchFamily="66" charset="-78"/>
                <a:cs typeface="Arabic Typesetting" pitchFamily="66" charset="-78"/>
              </a:rPr>
              <a:t>الحكامة</a:t>
            </a:r>
            <a:endParaRPr lang="fr-FR" sz="4000" dirty="0" smtClean="0">
              <a:solidFill>
                <a:srgbClr val="FFFFFF"/>
              </a:solidFill>
              <a:latin typeface="Arabic Typesetting" pitchFamily="66" charset="-78"/>
              <a:cs typeface="Arabic Typesetting" pitchFamily="66" charset="-78"/>
            </a:endParaRPr>
          </a:p>
        </p:txBody>
      </p:sp>
      <p:graphicFrame>
        <p:nvGraphicFramePr>
          <p:cNvPr id="7" name="Tableau 6"/>
          <p:cNvGraphicFramePr>
            <a:graphicFrameLocks noGrp="1"/>
          </p:cNvGraphicFramePr>
          <p:nvPr>
            <p:extLst>
              <p:ext uri="{D42A27DB-BD31-4B8C-83A1-F6EECF244321}">
                <p14:modId xmlns="" xmlns:p14="http://schemas.microsoft.com/office/powerpoint/2010/main" val="989822889"/>
              </p:ext>
            </p:extLst>
          </p:nvPr>
        </p:nvGraphicFramePr>
        <p:xfrm>
          <a:off x="95537" y="800347"/>
          <a:ext cx="9679204" cy="5309024"/>
        </p:xfrm>
        <a:graphic>
          <a:graphicData uri="http://schemas.openxmlformats.org/drawingml/2006/table">
            <a:tbl>
              <a:tblPr firstRow="1" bandRow="1">
                <a:tableStyleId>{69012ECD-51FC-41F1-AA8D-1B2483CD663E}</a:tableStyleId>
              </a:tblPr>
              <a:tblGrid>
                <a:gridCol w="8306238"/>
                <a:gridCol w="1372966"/>
              </a:tblGrid>
              <a:tr h="552041">
                <a:tc>
                  <a:txBody>
                    <a:bodyPr/>
                    <a:lstStyle/>
                    <a:p>
                      <a:pPr marL="182563" marR="0" lvl="1" indent="-182563" algn="r" defTabSz="1031626" rtl="1" eaLnBrk="1" fontAlgn="auto" latinLnBrk="0" hangingPunct="1">
                        <a:lnSpc>
                          <a:spcPts val="3600"/>
                        </a:lnSpc>
                        <a:spcBef>
                          <a:spcPts val="0"/>
                        </a:spcBef>
                        <a:spcAft>
                          <a:spcPts val="0"/>
                        </a:spcAft>
                        <a:buClrTx/>
                        <a:buSzTx/>
                        <a:buFont typeface="Arial" pitchFamily="34" charset="0"/>
                        <a:buNone/>
                        <a:tabLst/>
                        <a:defRPr/>
                      </a:pPr>
                      <a:r>
                        <a:rPr lang="ar-MA" sz="3600" b="1" kern="1200" dirty="0" smtClean="0">
                          <a:effectLst>
                            <a:outerShdw blurRad="38100" dist="38100" dir="2700000" algn="tl">
                              <a:srgbClr val="000000">
                                <a:alpha val="43137"/>
                              </a:srgbClr>
                            </a:outerShdw>
                          </a:effectLst>
                          <a:latin typeface="Arabic Typesetting" pitchFamily="66" charset="-78"/>
                          <a:cs typeface="Arabic Typesetting" pitchFamily="66" charset="-78"/>
                        </a:rPr>
                        <a:t>اللامركزية الفعلية</a:t>
                      </a:r>
                      <a:endParaRPr lang="fr-FR" sz="3600" b="1" kern="1200" dirty="0" smtClean="0">
                        <a:solidFill>
                          <a:schemeClr val="tx1"/>
                        </a:solidFill>
                        <a:effectLst>
                          <a:outerShdw blurRad="38100" dist="38100" dir="2700000" algn="tl">
                            <a:srgbClr val="000000">
                              <a:alpha val="43137"/>
                            </a:srgbClr>
                          </a:outerShdw>
                        </a:effectLst>
                        <a:latin typeface="Arabic Typesetting" pitchFamily="66" charset="-78"/>
                        <a:ea typeface="+mn-ea"/>
                        <a:cs typeface="Arabic Typesetting" pitchFamily="66" charset="-78"/>
                      </a:endParaRPr>
                    </a:p>
                  </a:txBody>
                  <a:tcPr anchor="ctr"/>
                </a:tc>
                <a:tc>
                  <a:txBody>
                    <a:bodyPr/>
                    <a:lstStyle/>
                    <a:p>
                      <a:pPr marL="0" marR="0" indent="0" algn="r" defTabSz="1031626" rtl="0" eaLnBrk="1" fontAlgn="auto" latinLnBrk="0" hangingPunct="1">
                        <a:lnSpc>
                          <a:spcPts val="3600"/>
                        </a:lnSpc>
                        <a:spcBef>
                          <a:spcPts val="0"/>
                        </a:spcBef>
                        <a:spcAft>
                          <a:spcPts val="0"/>
                        </a:spcAft>
                        <a:buClrTx/>
                        <a:buSzTx/>
                        <a:buFontTx/>
                        <a:buNone/>
                        <a:tabLst/>
                        <a:defRPr/>
                      </a:pPr>
                      <a:r>
                        <a:rPr lang="ar-MA" sz="3600" b="1" dirty="0" smtClean="0">
                          <a:latin typeface="Arabic Typesetting" pitchFamily="66" charset="-78"/>
                          <a:cs typeface="Arabic Typesetting" pitchFamily="66" charset="-78"/>
                        </a:rPr>
                        <a:t>التدبير</a:t>
                      </a:r>
                      <a:endParaRPr lang="fr-FR" sz="3600" b="1" dirty="0">
                        <a:latin typeface="Arabic Typesetting" pitchFamily="66" charset="-78"/>
                        <a:cs typeface="Arabic Typesetting" pitchFamily="66" charset="-78"/>
                      </a:endParaRPr>
                    </a:p>
                  </a:txBody>
                  <a:tcPr/>
                </a:tc>
              </a:tr>
              <a:tr h="737906">
                <a:tc>
                  <a:txBody>
                    <a:bodyPr/>
                    <a:lstStyle/>
                    <a:p>
                      <a:pPr marL="182563" marR="0" lvl="1" indent="-182563" algn="r" defTabSz="1031626" rtl="1" eaLnBrk="1" fontAlgn="auto" latinLnBrk="0" hangingPunct="1">
                        <a:lnSpc>
                          <a:spcPts val="27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استكمال سيرورة اللامركزية وتعزيز استقلالية الأكاديميات الجهوية للتربية والتكوين مع منحها قدرات إدارية وتدبيرية </a:t>
                      </a:r>
                      <a:r>
                        <a:rPr lang="ar-MA" sz="2800" b="1" kern="1200" baseline="0" dirty="0" smtClean="0">
                          <a:latin typeface="Arabic Typesetting" pitchFamily="66" charset="-78"/>
                          <a:cs typeface="Arabic Typesetting" pitchFamily="66" charset="-78"/>
                        </a:rPr>
                        <a:t>ناجعة. </a:t>
                      </a:r>
                      <a:endParaRPr lang="ar-MA" sz="2800" b="1" kern="1200" dirty="0" smtClean="0">
                        <a:solidFill>
                          <a:schemeClr val="tx1"/>
                        </a:solidFill>
                        <a:latin typeface="Arabic Typesetting" pitchFamily="66" charset="-78"/>
                        <a:ea typeface="+mn-ea"/>
                        <a:cs typeface="Arabic Typesetting" pitchFamily="66" charset="-78"/>
                      </a:endParaRPr>
                    </a:p>
                  </a:txBody>
                  <a:tcPr/>
                </a:tc>
                <a:tc>
                  <a:txBody>
                    <a:bodyPr/>
                    <a:lstStyle/>
                    <a:p>
                      <a:pPr marL="0" marR="0" lvl="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الهدف</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2702183">
                <a:tc>
                  <a:txBody>
                    <a:bodyPr/>
                    <a:lstStyle/>
                    <a:p>
                      <a:pPr marL="182563" marR="0" lvl="1" indent="-182563" algn="just" defTabSz="1031626" rtl="1" eaLnBrk="1" fontAlgn="auto" latinLnBrk="0" hangingPunct="1">
                        <a:lnSpc>
                          <a:spcPts val="2700"/>
                        </a:lnSpc>
                        <a:spcBef>
                          <a:spcPts val="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إعادة النظر في الهيكلة التنظيمية الحالية للأكاديميات الجهوية للتربية والتكوين</a:t>
                      </a:r>
                      <a:r>
                        <a:rPr lang="ar-MA" sz="2800" b="1" kern="1200" baseline="0" dirty="0" smtClean="0">
                          <a:latin typeface="Arabic Typesetting" pitchFamily="66" charset="-78"/>
                          <a:cs typeface="Arabic Typesetting" pitchFamily="66" charset="-78"/>
                        </a:rPr>
                        <a:t>، بهدف </a:t>
                      </a:r>
                      <a:r>
                        <a:rPr lang="ar-SA" sz="2800" b="1" kern="1200" dirty="0" smtClean="0">
                          <a:solidFill>
                            <a:schemeClr val="tx1"/>
                          </a:solidFill>
                          <a:latin typeface="Arabic Typesetting" pitchFamily="66" charset="-78"/>
                          <a:ea typeface="+mn-ea"/>
                          <a:cs typeface="Arabic Typesetting" pitchFamily="66" charset="-78"/>
                        </a:rPr>
                        <a:t>تدقيق اختصاصات</a:t>
                      </a:r>
                      <a:r>
                        <a:rPr lang="ar-MA" sz="2800" b="1" kern="1200" dirty="0" smtClean="0">
                          <a:solidFill>
                            <a:schemeClr val="tx1"/>
                          </a:solidFill>
                          <a:latin typeface="Arabic Typesetting" pitchFamily="66" charset="-78"/>
                          <a:ea typeface="+mn-ea"/>
                          <a:cs typeface="Arabic Typesetting" pitchFamily="66" charset="-78"/>
                        </a:rPr>
                        <a:t>ها</a:t>
                      </a:r>
                      <a:r>
                        <a:rPr lang="ar-SA" sz="2800" b="1" kern="1200" dirty="0" smtClean="0">
                          <a:solidFill>
                            <a:schemeClr val="tx1"/>
                          </a:solidFill>
                          <a:latin typeface="Arabic Typesetting" pitchFamily="66" charset="-78"/>
                          <a:ea typeface="+mn-ea"/>
                          <a:cs typeface="Arabic Typesetting" pitchFamily="66" charset="-78"/>
                        </a:rPr>
                        <a:t> </a:t>
                      </a:r>
                      <a:r>
                        <a:rPr lang="ar-MA" sz="2800" b="1" kern="1200" dirty="0" smtClean="0">
                          <a:solidFill>
                            <a:schemeClr val="tx1"/>
                          </a:solidFill>
                          <a:latin typeface="Arabic Typesetting" pitchFamily="66" charset="-78"/>
                          <a:ea typeface="+mn-ea"/>
                          <a:cs typeface="Arabic Typesetting" pitchFamily="66" charset="-78"/>
                        </a:rPr>
                        <a:t>و</a:t>
                      </a:r>
                      <a:r>
                        <a:rPr lang="ar-SA" sz="2800" b="1" kern="1200" dirty="0" smtClean="0">
                          <a:solidFill>
                            <a:schemeClr val="tx1"/>
                          </a:solidFill>
                          <a:latin typeface="Arabic Typesetting" pitchFamily="66" charset="-78"/>
                          <a:ea typeface="+mn-ea"/>
                          <a:cs typeface="Arabic Typesetting" pitchFamily="66" charset="-78"/>
                        </a:rPr>
                        <a:t>جعلها أكثر انسجاما ووضوحا</a:t>
                      </a:r>
                      <a:r>
                        <a:rPr lang="ar-MA" sz="2800" b="1" kern="1200" dirty="0" smtClean="0">
                          <a:solidFill>
                            <a:schemeClr val="tx1"/>
                          </a:solidFill>
                          <a:latin typeface="Arabic Typesetting" pitchFamily="66" charset="-78"/>
                          <a:ea typeface="+mn-ea"/>
                          <a:cs typeface="Arabic Typesetting" pitchFamily="66" charset="-78"/>
                        </a:rPr>
                        <a:t> حتى</a:t>
                      </a:r>
                      <a:r>
                        <a:rPr lang="ar-MA" sz="2800" b="1" kern="1200" baseline="0" dirty="0" smtClean="0">
                          <a:solidFill>
                            <a:schemeClr val="tx1"/>
                          </a:solidFill>
                          <a:latin typeface="Arabic Typesetting" pitchFamily="66" charset="-78"/>
                          <a:ea typeface="+mn-ea"/>
                          <a:cs typeface="Arabic Typesetting" pitchFamily="66" charset="-78"/>
                        </a:rPr>
                        <a:t> </a:t>
                      </a:r>
                      <a:r>
                        <a:rPr lang="ar-MA" sz="2800" b="1" kern="1200" dirty="0" smtClean="0">
                          <a:solidFill>
                            <a:schemeClr val="tx1"/>
                          </a:solidFill>
                          <a:latin typeface="Arabic Typesetting" pitchFamily="66" charset="-78"/>
                          <a:ea typeface="+mn-ea"/>
                          <a:cs typeface="Arabic Typesetting" pitchFamily="66" charset="-78"/>
                        </a:rPr>
                        <a:t>تستجيب</a:t>
                      </a:r>
                      <a:r>
                        <a:rPr lang="ar-MA" sz="2800" b="1" kern="1200" baseline="0" dirty="0" smtClean="0">
                          <a:solidFill>
                            <a:schemeClr val="tx1"/>
                          </a:solidFill>
                          <a:latin typeface="Arabic Typesetting" pitchFamily="66" charset="-78"/>
                          <a:ea typeface="+mn-ea"/>
                          <a:cs typeface="Arabic Typesetting" pitchFamily="66" charset="-78"/>
                        </a:rPr>
                        <a:t> لمتطلبات المرحلة؛</a:t>
                      </a:r>
                      <a:endParaRPr lang="ar-MA" sz="2800" b="1" kern="1200" dirty="0" smtClean="0">
                        <a:solidFill>
                          <a:schemeClr val="tx1"/>
                        </a:solidFill>
                        <a:latin typeface="Arabic Typesetting" pitchFamily="66" charset="-78"/>
                        <a:ea typeface="+mn-ea"/>
                        <a:cs typeface="Arabic Typesetting" pitchFamily="66" charset="-78"/>
                      </a:endParaRPr>
                    </a:p>
                    <a:p>
                      <a:pPr marL="182563" marR="0" lvl="1" indent="-182563" algn="r" defTabSz="1031626" rtl="1" eaLnBrk="1" fontAlgn="auto" latinLnBrk="0" hangingPunct="1">
                        <a:lnSpc>
                          <a:spcPts val="2700"/>
                        </a:lnSpc>
                        <a:spcBef>
                          <a:spcPts val="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تعديل القانون رقم </a:t>
                      </a:r>
                      <a:r>
                        <a:rPr lang="fr-FR" sz="2800" b="1" kern="1200" baseline="0" dirty="0" smtClean="0">
                          <a:latin typeface="Arabic Typesetting" pitchFamily="66" charset="-78"/>
                          <a:cs typeface="Arabic Typesetting" pitchFamily="66" charset="-78"/>
                        </a:rPr>
                        <a:t>07-00</a:t>
                      </a:r>
                      <a:r>
                        <a:rPr lang="ar-MA" sz="2800" b="1" kern="1200" baseline="0" dirty="0" smtClean="0">
                          <a:latin typeface="Arabic Typesetting" pitchFamily="66" charset="-78"/>
                          <a:cs typeface="Arabic Typesetting" pitchFamily="66" charset="-78"/>
                        </a:rPr>
                        <a:t> القاضي بإحداث الأكاديميات الجهوية للتربية والتكوين من خلال:</a:t>
                      </a:r>
                    </a:p>
                    <a:p>
                      <a:pPr marL="720000" marR="0" lvl="1" indent="-180000" algn="just" defTabSz="1031626" rtl="1" eaLnBrk="1" fontAlgn="auto" latinLnBrk="0" hangingPunct="1">
                        <a:lnSpc>
                          <a:spcPts val="2700"/>
                        </a:lnSpc>
                        <a:spcBef>
                          <a:spcPts val="0"/>
                        </a:spcBef>
                        <a:spcAft>
                          <a:spcPts val="0"/>
                        </a:spcAft>
                        <a:buClrTx/>
                        <a:buSzPct val="86000"/>
                        <a:buFont typeface="Arabic Typesetting" panose="03020402040406030203" pitchFamily="66" charset="-78"/>
                        <a:buChar char="-"/>
                        <a:tabLst/>
                        <a:defRPr/>
                      </a:pPr>
                      <a:r>
                        <a:rPr lang="ar-MA" sz="2800" b="1" kern="1200" baseline="0" dirty="0" smtClean="0">
                          <a:latin typeface="Arabic Typesetting" pitchFamily="66" charset="-78"/>
                          <a:cs typeface="Arabic Typesetting" pitchFamily="66" charset="-78"/>
                        </a:rPr>
                        <a:t>إرساء مجالس إدارية للأكاديميات مسؤولة وفاعلة (التقليص من حجم المجالس الإدارية وتدقيق اختصاصاتها  وتعزيز أدوار اللجان المختصة)؛</a:t>
                      </a:r>
                    </a:p>
                    <a:p>
                      <a:pPr marL="720000" marR="0" lvl="1" indent="-180000" algn="r" defTabSz="1031626" rtl="1" eaLnBrk="1" fontAlgn="auto" latinLnBrk="0" hangingPunct="1">
                        <a:lnSpc>
                          <a:spcPts val="2700"/>
                        </a:lnSpc>
                        <a:spcBef>
                          <a:spcPts val="0"/>
                        </a:spcBef>
                        <a:spcAft>
                          <a:spcPts val="0"/>
                        </a:spcAft>
                        <a:buClrTx/>
                        <a:buSzPct val="86000"/>
                        <a:buFont typeface="Arabic Typesetting" panose="03020402040406030203" pitchFamily="66" charset="-78"/>
                        <a:buChar char="-"/>
                        <a:tabLst/>
                        <a:defRPr/>
                      </a:pPr>
                      <a:r>
                        <a:rPr lang="ar-MA" sz="2800" b="1" kern="1200" dirty="0" smtClean="0">
                          <a:latin typeface="Arabic Typesetting" pitchFamily="66" charset="-78"/>
                          <a:cs typeface="Arabic Typesetting" pitchFamily="66" charset="-78"/>
                        </a:rPr>
                        <a:t>توزيع الأدوار والمسؤوليات وتكريس مبادئ الشفافية والفعالية ونجاعة التدبير.</a:t>
                      </a:r>
                    </a:p>
                    <a:p>
                      <a:pPr marL="273050" marR="0" lvl="1" indent="-190500" algn="just" defTabSz="1031626" rtl="1" eaLnBrk="1" fontAlgn="auto" latinLnBrk="0" hangingPunct="1">
                        <a:lnSpc>
                          <a:spcPts val="2700"/>
                        </a:lnSpc>
                        <a:spcBef>
                          <a:spcPts val="0"/>
                        </a:spcBef>
                        <a:spcAft>
                          <a:spcPts val="0"/>
                        </a:spcAft>
                        <a:buClrTx/>
                        <a:buSzPct val="80000"/>
                        <a:buFont typeface="Arial" pitchFamily="34" charset="0"/>
                        <a:buChar char="•"/>
                        <a:tabLst/>
                        <a:defRPr/>
                      </a:pPr>
                      <a:r>
                        <a:rPr lang="ar-MA" sz="2800" b="1" kern="1200" baseline="0" dirty="0" smtClean="0">
                          <a:solidFill>
                            <a:schemeClr val="tx1"/>
                          </a:solidFill>
                          <a:latin typeface="Arabic Typesetting" pitchFamily="66" charset="-78"/>
                          <a:ea typeface="+mn-ea"/>
                          <a:cs typeface="Arabic Typesetting" pitchFamily="66" charset="-78"/>
                        </a:rPr>
                        <a:t>إرساء</a:t>
                      </a:r>
                      <a:r>
                        <a:rPr lang="ar-MA" sz="2800" b="1" kern="1200" dirty="0" smtClean="0">
                          <a:latin typeface="Arabic Typesetting" pitchFamily="66" charset="-78"/>
                          <a:cs typeface="Arabic Typesetting" pitchFamily="66" charset="-78"/>
                        </a:rPr>
                        <a:t> أدوات عمل</a:t>
                      </a:r>
                      <a:r>
                        <a:rPr lang="ar-MA" sz="2800" b="1" kern="1200" baseline="0" dirty="0" smtClean="0">
                          <a:latin typeface="Arabic Typesetting" pitchFamily="66" charset="-78"/>
                          <a:cs typeface="Arabic Typesetting" pitchFamily="66" charset="-78"/>
                        </a:rPr>
                        <a:t> حديثة مرتكزة على نظام معلوماتي يتيح تدبير ديناميكي وآني للموارد، ويسمح بنزع الصفة المادية عن مساطر تتبع </a:t>
                      </a:r>
                      <a:r>
                        <a:rPr lang="ar-MA" sz="2800" b="1" kern="1200" baseline="0" dirty="0" err="1" smtClean="0">
                          <a:latin typeface="Arabic Typesetting" pitchFamily="66" charset="-78"/>
                          <a:cs typeface="Arabic Typesetting" pitchFamily="66" charset="-78"/>
                        </a:rPr>
                        <a:t>التمدرس</a:t>
                      </a:r>
                      <a:r>
                        <a:rPr lang="fr-FR" sz="2800" b="1" kern="1200" baseline="0" dirty="0" smtClean="0">
                          <a:latin typeface="Arabic Typesetting" pitchFamily="66" charset="-78"/>
                          <a:cs typeface="Arabic Typesetting" pitchFamily="66" charset="-78"/>
                        </a:rPr>
                        <a:t>.</a:t>
                      </a:r>
                      <a:endParaRPr lang="ar-MA" sz="2800" b="1" kern="1200" baseline="0" dirty="0" smtClean="0">
                        <a:latin typeface="Arabic Typesetting" pitchFamily="66" charset="-78"/>
                        <a:cs typeface="Arabic Typesetting" pitchFamily="66" charset="-78"/>
                      </a:endParaRP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النتائج المنتظرة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1145103">
                <a:tc>
                  <a:txBody>
                    <a:bodyPr/>
                    <a:lstStyle/>
                    <a:p>
                      <a:pPr marL="182563" marR="0" lvl="1" indent="-182563" algn="r" defTabSz="1031626" rtl="1" eaLnBrk="1" fontAlgn="auto" latinLnBrk="0" hangingPunct="1">
                        <a:lnSpc>
                          <a:spcPts val="2700"/>
                        </a:lnSpc>
                        <a:spcBef>
                          <a:spcPts val="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 2014-2013 : مصادقة المجالس الإدارية للأكاديميات على مشروع الهيكلة التنظيمية؛</a:t>
                      </a:r>
                    </a:p>
                    <a:p>
                      <a:pPr marL="182563" marR="0" lvl="1" indent="-182563" algn="r" defTabSz="1031626" rtl="1" eaLnBrk="1" fontAlgn="auto" latinLnBrk="0" hangingPunct="1">
                        <a:lnSpc>
                          <a:spcPts val="2700"/>
                        </a:lnSpc>
                        <a:spcBef>
                          <a:spcPts val="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2015-2014 : مشروع  تعديل القانون 00-07؛</a:t>
                      </a:r>
                    </a:p>
                    <a:p>
                      <a:pPr marL="182563" marR="0" lvl="1" indent="-182563" algn="r" defTabSz="1031626" rtl="1" eaLnBrk="1" fontAlgn="auto" latinLnBrk="0" hangingPunct="1">
                        <a:lnSpc>
                          <a:spcPts val="2700"/>
                        </a:lnSpc>
                        <a:spcBef>
                          <a:spcPts val="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2018-2014 : </a:t>
                      </a:r>
                      <a:r>
                        <a:rPr lang="ar-MA" sz="2800" b="1" kern="1200" dirty="0" smtClean="0">
                          <a:latin typeface="Arabic Typesetting" pitchFamily="66" charset="-78"/>
                          <a:cs typeface="Arabic Typesetting" pitchFamily="66" charset="-78"/>
                        </a:rPr>
                        <a:t>إرساء </a:t>
                      </a:r>
                      <a:r>
                        <a:rPr lang="ar-MA" sz="2800" b="1" kern="1200" baseline="0" dirty="0" smtClean="0">
                          <a:latin typeface="Arabic Typesetting" pitchFamily="66" charset="-78"/>
                          <a:cs typeface="Arabic Typesetting" pitchFamily="66" charset="-78"/>
                        </a:rPr>
                        <a:t>الأدوات المعلوماتية لتحسين التدبير.</a:t>
                      </a:r>
                      <a:endParaRPr lang="fr-FR" sz="2800" b="1" kern="1200" baseline="0" dirty="0" smtClean="0">
                        <a:solidFill>
                          <a:schemeClr val="tx1"/>
                        </a:solidFill>
                        <a:latin typeface="Arabic Typesetting" pitchFamily="66" charset="-78"/>
                        <a:ea typeface="+mn-ea"/>
                        <a:cs typeface="Arabic Typesetting" pitchFamily="66" charset="-78"/>
                      </a:endParaRP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المحطات الأساسية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bl>
          </a:graphicData>
        </a:graphic>
      </p:graphicFrame>
      <p:pic>
        <p:nvPicPr>
          <p:cNvPr id="4" name="Image 3"/>
          <p:cNvPicPr>
            <a:picLocks noChangeAspect="1"/>
          </p:cNvPicPr>
          <p:nvPr/>
        </p:nvPicPr>
        <p:blipFill>
          <a:blip r:embed="rId2" cstate="print"/>
          <a:stretch>
            <a:fillRect/>
          </a:stretch>
        </p:blipFill>
        <p:spPr>
          <a:xfrm>
            <a:off x="63064" y="6367261"/>
            <a:ext cx="9790386" cy="296297"/>
          </a:xfrm>
          <a:prstGeom prst="rect">
            <a:avLst/>
          </a:prstGeom>
        </p:spPr>
      </p:pic>
    </p:spTree>
    <p:extLst>
      <p:ext uri="{BB962C8B-B14F-4D97-AF65-F5344CB8AC3E}">
        <p14:creationId xmlns="" xmlns:p14="http://schemas.microsoft.com/office/powerpoint/2010/main" val="242772026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Espace réservé du texte 3"/>
          <p:cNvSpPr txBox="1">
            <a:spLocks/>
          </p:cNvSpPr>
          <p:nvPr/>
        </p:nvSpPr>
        <p:spPr>
          <a:xfrm>
            <a:off x="1" y="0"/>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r>
              <a:rPr lang="ar-MA" sz="4800" dirty="0" smtClean="0">
                <a:solidFill>
                  <a:srgbClr val="FFFFFF"/>
                </a:solidFill>
                <a:latin typeface="Arabic Typesetting" pitchFamily="66" charset="-78"/>
                <a:cs typeface="Arabic Typesetting" pitchFamily="66" charset="-78"/>
              </a:rPr>
              <a:t>الحكامة</a:t>
            </a:r>
            <a:endParaRPr lang="fr-FR" sz="4000" dirty="0" smtClean="0">
              <a:solidFill>
                <a:srgbClr val="FFFFFF"/>
              </a:solidFill>
              <a:latin typeface="Arabic Typesetting" pitchFamily="66" charset="-78"/>
              <a:cs typeface="Arabic Typesetting" pitchFamily="66" charset="-78"/>
            </a:endParaRPr>
          </a:p>
        </p:txBody>
      </p:sp>
      <p:graphicFrame>
        <p:nvGraphicFramePr>
          <p:cNvPr id="7" name="Tableau 6"/>
          <p:cNvGraphicFramePr>
            <a:graphicFrameLocks noGrp="1"/>
          </p:cNvGraphicFramePr>
          <p:nvPr>
            <p:extLst>
              <p:ext uri="{D42A27DB-BD31-4B8C-83A1-F6EECF244321}">
                <p14:modId xmlns="" xmlns:p14="http://schemas.microsoft.com/office/powerpoint/2010/main" val="3120412425"/>
              </p:ext>
            </p:extLst>
          </p:nvPr>
        </p:nvGraphicFramePr>
        <p:xfrm>
          <a:off x="324413" y="803042"/>
          <a:ext cx="9326880" cy="5445760"/>
        </p:xfrm>
        <a:graphic>
          <a:graphicData uri="http://schemas.openxmlformats.org/drawingml/2006/table">
            <a:tbl>
              <a:tblPr firstRow="1" bandRow="1">
                <a:tableStyleId>{69012ECD-51FC-41F1-AA8D-1B2483CD663E}</a:tableStyleId>
              </a:tblPr>
              <a:tblGrid>
                <a:gridCol w="7827612"/>
                <a:gridCol w="1499268"/>
              </a:tblGrid>
              <a:tr h="311055">
                <a:tc>
                  <a:txBody>
                    <a:bodyPr/>
                    <a:lstStyle/>
                    <a:p>
                      <a:pPr marL="182563" marR="0" lvl="1" indent="-182563" algn="r" defTabSz="1031626" rtl="1" eaLnBrk="1" fontAlgn="auto" latinLnBrk="0" hangingPunct="1">
                        <a:lnSpc>
                          <a:spcPts val="3200"/>
                        </a:lnSpc>
                        <a:spcBef>
                          <a:spcPts val="0"/>
                        </a:spcBef>
                        <a:spcAft>
                          <a:spcPts val="0"/>
                        </a:spcAft>
                        <a:buClrTx/>
                        <a:buSzTx/>
                        <a:buFont typeface="Arial" pitchFamily="34" charset="0"/>
                        <a:buNone/>
                        <a:tabLst/>
                        <a:defRPr/>
                      </a:pPr>
                      <a:r>
                        <a:rPr lang="ar-MA" sz="3600" b="1" kern="1200" dirty="0" smtClean="0">
                          <a:effectLst>
                            <a:outerShdw blurRad="38100" dist="38100" dir="2700000" algn="tl">
                              <a:srgbClr val="000000">
                                <a:alpha val="43137"/>
                              </a:srgbClr>
                            </a:outerShdw>
                          </a:effectLst>
                          <a:latin typeface="Arabic Typesetting" pitchFamily="66" charset="-78"/>
                          <a:cs typeface="Arabic Typesetting" pitchFamily="66" charset="-78"/>
                        </a:rPr>
                        <a:t>النظام الأساسي الخاص بموظفي وزارة  التربية الوطنية</a:t>
                      </a:r>
                      <a:endParaRPr lang="fr-FR" sz="3600" b="1" kern="1200" dirty="0" smtClean="0">
                        <a:solidFill>
                          <a:schemeClr val="tx1"/>
                        </a:solidFill>
                        <a:effectLst>
                          <a:outerShdw blurRad="38100" dist="38100" dir="2700000" algn="tl">
                            <a:srgbClr val="000000">
                              <a:alpha val="43137"/>
                            </a:srgbClr>
                          </a:outerShdw>
                        </a:effectLst>
                        <a:latin typeface="Arabic Typesetting" pitchFamily="66" charset="-78"/>
                        <a:ea typeface="+mn-ea"/>
                        <a:cs typeface="Arabic Typesetting" pitchFamily="66" charset="-78"/>
                      </a:endParaRPr>
                    </a:p>
                  </a:txBody>
                  <a:tcPr anchor="ctr"/>
                </a:tc>
                <a:tc>
                  <a:txBody>
                    <a:bodyPr/>
                    <a:lstStyle/>
                    <a:p>
                      <a:pPr marL="0" marR="0" indent="0" algn="r" defTabSz="1031626" rtl="0" eaLnBrk="1" fontAlgn="auto" latinLnBrk="0" hangingPunct="1">
                        <a:lnSpc>
                          <a:spcPts val="3200"/>
                        </a:lnSpc>
                        <a:spcBef>
                          <a:spcPts val="0"/>
                        </a:spcBef>
                        <a:spcAft>
                          <a:spcPts val="0"/>
                        </a:spcAft>
                        <a:buClrTx/>
                        <a:buSzTx/>
                        <a:buFontTx/>
                        <a:buNone/>
                        <a:tabLst/>
                        <a:defRPr/>
                      </a:pPr>
                      <a:r>
                        <a:rPr lang="ar-MA" sz="3600" b="1" dirty="0" smtClean="0">
                          <a:latin typeface="Arabic Typesetting" pitchFamily="66" charset="-78"/>
                          <a:cs typeface="Arabic Typesetting" pitchFamily="66" charset="-78"/>
                        </a:rPr>
                        <a:t>التدبير</a:t>
                      </a:r>
                      <a:endParaRPr lang="fr-FR" sz="3600" b="1" dirty="0">
                        <a:latin typeface="Arabic Typesetting" pitchFamily="66" charset="-78"/>
                        <a:cs typeface="Arabic Typesetting" pitchFamily="66" charset="-78"/>
                      </a:endParaRPr>
                    </a:p>
                  </a:txBody>
                  <a:tcPr/>
                </a:tc>
              </a:tr>
              <a:tr h="1499536">
                <a:tc>
                  <a:txBody>
                    <a:bodyPr/>
                    <a:lstStyle/>
                    <a:p>
                      <a:pPr marL="182563" marR="0" lvl="1" indent="-182563"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kern="1200" dirty="0" smtClean="0">
                          <a:latin typeface="Arabic Typesetting" pitchFamily="66" charset="-78"/>
                          <a:cs typeface="Arabic Typesetting" pitchFamily="66" charset="-78"/>
                        </a:rPr>
                        <a:t>إعداد نظام ملائم للمهن يمكن من تدبير محكم</a:t>
                      </a:r>
                      <a:r>
                        <a:rPr lang="ar-MA" sz="2600" b="1" kern="1200" baseline="0" dirty="0" smtClean="0">
                          <a:latin typeface="Arabic Typesetting" pitchFamily="66" charset="-78"/>
                          <a:cs typeface="Arabic Typesetting" pitchFamily="66" charset="-78"/>
                        </a:rPr>
                        <a:t> </a:t>
                      </a:r>
                      <a:r>
                        <a:rPr lang="ar-MA" sz="2600" b="1" kern="1200" dirty="0" smtClean="0">
                          <a:latin typeface="Arabic Typesetting" pitchFamily="66" charset="-78"/>
                          <a:cs typeface="Arabic Typesetting" pitchFamily="66" charset="-78"/>
                        </a:rPr>
                        <a:t>للموارد</a:t>
                      </a:r>
                      <a:r>
                        <a:rPr lang="ar-MA" sz="2600" b="1" kern="1200" baseline="0" dirty="0" smtClean="0">
                          <a:latin typeface="Arabic Typesetting" pitchFamily="66" charset="-78"/>
                          <a:cs typeface="Arabic Typesetting" pitchFamily="66" charset="-78"/>
                        </a:rPr>
                        <a:t> البشرية ويأخذ بعين الاعتبار:</a:t>
                      </a:r>
                    </a:p>
                    <a:p>
                      <a:pPr marL="541338" marR="0" lvl="1" indent="-276225" algn="r" defTabSz="1031626" rtl="1" eaLnBrk="1" fontAlgn="auto" latinLnBrk="0" hangingPunct="1">
                        <a:lnSpc>
                          <a:spcPts val="2400"/>
                        </a:lnSpc>
                        <a:spcBef>
                          <a:spcPts val="0"/>
                        </a:spcBef>
                        <a:spcAft>
                          <a:spcPts val="0"/>
                        </a:spcAft>
                        <a:buClrTx/>
                        <a:buSzTx/>
                        <a:buFont typeface="Arabic Typesetting" panose="03020402040406030203" pitchFamily="66" charset="-78"/>
                        <a:buChar char="-"/>
                        <a:tabLst/>
                        <a:defRPr/>
                      </a:pPr>
                      <a:r>
                        <a:rPr lang="ar-MA" sz="2600" b="1" kern="1200" dirty="0" smtClean="0">
                          <a:solidFill>
                            <a:schemeClr val="tx1"/>
                          </a:solidFill>
                          <a:latin typeface="Arabic Typesetting" pitchFamily="66" charset="-78"/>
                          <a:ea typeface="+mn-ea"/>
                          <a:cs typeface="Arabic Typesetting" pitchFamily="66" charset="-78"/>
                        </a:rPr>
                        <a:t>لامركزية تدبير الموارد البشرية؛</a:t>
                      </a:r>
                    </a:p>
                    <a:p>
                      <a:pPr marL="541338" marR="0" lvl="1" indent="-276225" algn="r" defTabSz="1031626" rtl="1" eaLnBrk="1" fontAlgn="auto" latinLnBrk="0" hangingPunct="1">
                        <a:lnSpc>
                          <a:spcPts val="2400"/>
                        </a:lnSpc>
                        <a:spcBef>
                          <a:spcPts val="0"/>
                        </a:spcBef>
                        <a:spcAft>
                          <a:spcPts val="0"/>
                        </a:spcAft>
                        <a:buClrTx/>
                        <a:buSzTx/>
                        <a:buFont typeface="Arabic Typesetting" panose="03020402040406030203" pitchFamily="66" charset="-78"/>
                        <a:buChar char="-"/>
                        <a:tabLst/>
                        <a:defRPr/>
                      </a:pPr>
                      <a:r>
                        <a:rPr lang="ar-MA" sz="2600" b="1" kern="1200" dirty="0" smtClean="0">
                          <a:solidFill>
                            <a:schemeClr val="tx1"/>
                          </a:solidFill>
                          <a:latin typeface="Arabic Typesetting" pitchFamily="66" charset="-78"/>
                          <a:ea typeface="+mn-ea"/>
                          <a:cs typeface="Arabic Typesetting" pitchFamily="66" charset="-78"/>
                        </a:rPr>
                        <a:t>مراجعة النظام الأساسي الحالي لتجاوز الاختلالات التي تم رصدها؛</a:t>
                      </a:r>
                    </a:p>
                    <a:p>
                      <a:pPr marL="541338" marR="0" lvl="1" indent="-276225" algn="r" defTabSz="1031626" rtl="1" eaLnBrk="1" fontAlgn="auto" latinLnBrk="0" hangingPunct="1">
                        <a:lnSpc>
                          <a:spcPts val="2400"/>
                        </a:lnSpc>
                        <a:spcBef>
                          <a:spcPts val="0"/>
                        </a:spcBef>
                        <a:spcAft>
                          <a:spcPts val="0"/>
                        </a:spcAft>
                        <a:buClrTx/>
                        <a:buSzTx/>
                        <a:buFont typeface="Arabic Typesetting" panose="03020402040406030203" pitchFamily="66" charset="-78"/>
                        <a:buChar char="-"/>
                        <a:tabLst/>
                        <a:defRPr/>
                      </a:pPr>
                      <a:r>
                        <a:rPr lang="ar-MA" sz="2600" b="1" kern="1200" dirty="0" smtClean="0">
                          <a:solidFill>
                            <a:schemeClr val="tx1"/>
                          </a:solidFill>
                          <a:latin typeface="Arabic Typesetting" pitchFamily="66" charset="-78"/>
                          <a:ea typeface="+mn-ea"/>
                          <a:cs typeface="Arabic Typesetting" pitchFamily="66" charset="-78"/>
                        </a:rPr>
                        <a:t>إرساء مبدأ الاستحقاق وربط ترقية المدرسين بمردودية التلاميذ؛ </a:t>
                      </a:r>
                      <a:endParaRPr lang="fr-FR" sz="2600" b="1" kern="1200" dirty="0" smtClean="0">
                        <a:solidFill>
                          <a:schemeClr val="tx1"/>
                        </a:solidFill>
                        <a:latin typeface="Arabic Typesetting" pitchFamily="66" charset="-78"/>
                        <a:ea typeface="+mn-ea"/>
                        <a:cs typeface="Arabic Typesetting" pitchFamily="66" charset="-78"/>
                      </a:endParaRPr>
                    </a:p>
                    <a:p>
                      <a:pPr marL="541338" marR="0" lvl="1" indent="-276225" algn="r" defTabSz="1031626" rtl="1" eaLnBrk="1" fontAlgn="auto" latinLnBrk="0" hangingPunct="1">
                        <a:lnSpc>
                          <a:spcPts val="2400"/>
                        </a:lnSpc>
                        <a:spcBef>
                          <a:spcPts val="0"/>
                        </a:spcBef>
                        <a:spcAft>
                          <a:spcPts val="0"/>
                        </a:spcAft>
                        <a:buClrTx/>
                        <a:buSzTx/>
                        <a:buFont typeface="Arabic Typesetting" panose="03020402040406030203" pitchFamily="66" charset="-78"/>
                        <a:buChar char="-"/>
                        <a:tabLst/>
                        <a:defRPr/>
                      </a:pPr>
                      <a:r>
                        <a:rPr lang="ar-MA" sz="2600" b="1" kern="1200" dirty="0" smtClean="0">
                          <a:solidFill>
                            <a:schemeClr val="tx1"/>
                          </a:solidFill>
                          <a:latin typeface="Arabic Typesetting" pitchFamily="66" charset="-78"/>
                          <a:ea typeface="+mn-ea"/>
                          <a:cs typeface="Arabic Typesetting" pitchFamily="66" charset="-78"/>
                        </a:rPr>
                        <a:t>رؤية أفضل لمخططات المسارات الإدارية والتربوية؛</a:t>
                      </a:r>
                    </a:p>
                    <a:p>
                      <a:pPr marL="541338" marR="0" lvl="1" indent="-276225" algn="r" defTabSz="1031626" rtl="1" eaLnBrk="1" fontAlgn="auto" latinLnBrk="0" hangingPunct="1">
                        <a:lnSpc>
                          <a:spcPts val="2400"/>
                        </a:lnSpc>
                        <a:spcBef>
                          <a:spcPts val="0"/>
                        </a:spcBef>
                        <a:spcAft>
                          <a:spcPts val="0"/>
                        </a:spcAft>
                        <a:buClrTx/>
                        <a:buSzTx/>
                        <a:buFont typeface="Arabic Typesetting" panose="03020402040406030203" pitchFamily="66" charset="-78"/>
                        <a:buChar char="-"/>
                        <a:tabLst/>
                        <a:defRPr/>
                      </a:pPr>
                      <a:r>
                        <a:rPr lang="ar-MA" sz="2600" b="1" kern="1200" dirty="0" smtClean="0">
                          <a:solidFill>
                            <a:schemeClr val="tx1"/>
                          </a:solidFill>
                          <a:latin typeface="Arabic Typesetting" pitchFamily="66" charset="-78"/>
                          <a:ea typeface="+mn-ea"/>
                          <a:cs typeface="Arabic Typesetting" pitchFamily="66" charset="-78"/>
                        </a:rPr>
                        <a:t>إرساء امتحانات الكفاءة المهنية ووضع ميثاق لأخلاقيات المهنة.</a:t>
                      </a:r>
                      <a:endParaRPr lang="fr-FR" sz="2600" b="1" kern="1200" dirty="0" smtClean="0">
                        <a:solidFill>
                          <a:schemeClr val="tx1"/>
                        </a:solidFill>
                        <a:latin typeface="Arabic Typesetting" pitchFamily="66" charset="-78"/>
                        <a:ea typeface="+mn-ea"/>
                        <a:cs typeface="Arabic Typesetting" pitchFamily="66" charset="-78"/>
                      </a:endParaRPr>
                    </a:p>
                  </a:txBody>
                  <a:tcPr/>
                </a:tc>
                <a:tc>
                  <a:txBody>
                    <a:bodyPr/>
                    <a:lstStyle/>
                    <a:p>
                      <a:pPr marL="0" marR="0" lvl="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الهدف</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1931711">
                <a:tc>
                  <a:txBody>
                    <a:bodyPr/>
                    <a:lstStyle/>
                    <a:p>
                      <a:pPr marL="182563" marR="0" lvl="1" indent="-182563"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kern="1200" dirty="0" smtClean="0">
                          <a:solidFill>
                            <a:schemeClr val="tx1"/>
                          </a:solidFill>
                          <a:latin typeface="Arabic Typesetting" pitchFamily="66" charset="-78"/>
                          <a:ea typeface="+mn-ea"/>
                          <a:cs typeface="Arabic Typesetting" pitchFamily="66" charset="-78"/>
                        </a:rPr>
                        <a:t>تدبير</a:t>
                      </a:r>
                      <a:r>
                        <a:rPr lang="ar-MA" sz="2600" b="1" kern="1200" baseline="0" dirty="0" smtClean="0">
                          <a:solidFill>
                            <a:schemeClr val="tx1"/>
                          </a:solidFill>
                          <a:latin typeface="Arabic Typesetting" pitchFamily="66" charset="-78"/>
                          <a:ea typeface="+mn-ea"/>
                          <a:cs typeface="Arabic Typesetting" pitchFamily="66" charset="-78"/>
                        </a:rPr>
                        <a:t> الموارد البشرية يمكن من :</a:t>
                      </a:r>
                    </a:p>
                    <a:p>
                      <a:pPr marL="541338" marR="0" lvl="1" indent="-276225" algn="r" defTabSz="1031626" rtl="1" eaLnBrk="1" fontAlgn="auto" latinLnBrk="0" hangingPunct="1">
                        <a:lnSpc>
                          <a:spcPts val="2400"/>
                        </a:lnSpc>
                        <a:spcBef>
                          <a:spcPts val="0"/>
                        </a:spcBef>
                        <a:spcAft>
                          <a:spcPts val="0"/>
                        </a:spcAft>
                        <a:buClrTx/>
                        <a:buSzTx/>
                        <a:buFont typeface="Arabic Typesetting" panose="03020402040406030203" pitchFamily="66" charset="-78"/>
                        <a:buChar char="-"/>
                        <a:tabLst/>
                        <a:defRPr/>
                      </a:pPr>
                      <a:r>
                        <a:rPr lang="ar-MA" sz="2600" b="1" kern="1200" dirty="0" smtClean="0">
                          <a:solidFill>
                            <a:schemeClr val="tx1"/>
                          </a:solidFill>
                          <a:latin typeface="Arabic Typesetting" pitchFamily="66" charset="-78"/>
                          <a:ea typeface="+mn-ea"/>
                          <a:cs typeface="Arabic Typesetting" pitchFamily="66" charset="-78"/>
                        </a:rPr>
                        <a:t>تحسين المردودية واستعمال المنتوج التربوي كأساس لتحسين المسارات المهنية (المساواة والعدل والإنصاف والتحفيز)؛</a:t>
                      </a:r>
                    </a:p>
                    <a:p>
                      <a:pPr marL="541338" marR="0" lvl="1" indent="-276225" algn="r" defTabSz="1031626" rtl="1" eaLnBrk="1" fontAlgn="auto" latinLnBrk="0" hangingPunct="1">
                        <a:lnSpc>
                          <a:spcPts val="2400"/>
                        </a:lnSpc>
                        <a:spcBef>
                          <a:spcPts val="0"/>
                        </a:spcBef>
                        <a:spcAft>
                          <a:spcPts val="0"/>
                        </a:spcAft>
                        <a:buClrTx/>
                        <a:buSzTx/>
                        <a:buFont typeface="Arabic Typesetting" panose="03020402040406030203" pitchFamily="66" charset="-78"/>
                        <a:buChar char="-"/>
                        <a:tabLst/>
                        <a:defRPr/>
                      </a:pPr>
                      <a:r>
                        <a:rPr lang="ar-MA" sz="2600" b="1" kern="1200" dirty="0" smtClean="0">
                          <a:solidFill>
                            <a:schemeClr val="tx1"/>
                          </a:solidFill>
                          <a:latin typeface="Arabic Typesetting" pitchFamily="66" charset="-78"/>
                          <a:ea typeface="+mn-ea"/>
                          <a:cs typeface="Arabic Typesetting" pitchFamily="66" charset="-78"/>
                        </a:rPr>
                        <a:t>توحيد السيرورة المهنية لكل الأطر مع خلق المنافذ والجسور بين مختلف الإطارات والهيئات (الاستحقاق وتكافؤ الفرص)؛</a:t>
                      </a:r>
                    </a:p>
                    <a:p>
                      <a:pPr marL="541338" marR="0" lvl="1" indent="-276225" algn="r" defTabSz="1031626" rtl="1" eaLnBrk="1" fontAlgn="auto" latinLnBrk="0" hangingPunct="1">
                        <a:lnSpc>
                          <a:spcPts val="2400"/>
                        </a:lnSpc>
                        <a:spcBef>
                          <a:spcPts val="0"/>
                        </a:spcBef>
                        <a:spcAft>
                          <a:spcPts val="0"/>
                        </a:spcAft>
                        <a:buClrTx/>
                        <a:buSzTx/>
                        <a:buFont typeface="Arabic Typesetting" panose="03020402040406030203" pitchFamily="66" charset="-78"/>
                        <a:buChar char="-"/>
                        <a:tabLst/>
                        <a:defRPr/>
                      </a:pPr>
                      <a:r>
                        <a:rPr lang="ar-MA" sz="2600" b="1" kern="1200" dirty="0" smtClean="0">
                          <a:solidFill>
                            <a:schemeClr val="tx1"/>
                          </a:solidFill>
                          <a:latin typeface="Arabic Typesetting" pitchFamily="66" charset="-78"/>
                          <a:ea typeface="+mn-ea"/>
                          <a:cs typeface="Arabic Typesetting" pitchFamily="66" charset="-78"/>
                        </a:rPr>
                        <a:t>اعتماد ميثاق يفضي إلى ربط المسؤولية بالمحاسبة؛</a:t>
                      </a:r>
                    </a:p>
                    <a:p>
                      <a:pPr marL="541338" marR="0" lvl="1" indent="-276225" algn="r" defTabSz="1031626" rtl="1" eaLnBrk="1" fontAlgn="auto" latinLnBrk="0" hangingPunct="1">
                        <a:lnSpc>
                          <a:spcPts val="2400"/>
                        </a:lnSpc>
                        <a:spcBef>
                          <a:spcPts val="0"/>
                        </a:spcBef>
                        <a:spcAft>
                          <a:spcPts val="0"/>
                        </a:spcAft>
                        <a:buClrTx/>
                        <a:buSzTx/>
                        <a:buFont typeface="Arabic Typesetting" panose="03020402040406030203" pitchFamily="66" charset="-78"/>
                        <a:buChar char="-"/>
                        <a:tabLst/>
                        <a:defRPr/>
                      </a:pPr>
                      <a:r>
                        <a:rPr lang="ar-MA" sz="2600" b="1" kern="1200" dirty="0" smtClean="0">
                          <a:solidFill>
                            <a:schemeClr val="tx1"/>
                          </a:solidFill>
                          <a:latin typeface="Arabic Typesetting" pitchFamily="66" charset="-78"/>
                          <a:ea typeface="+mn-ea"/>
                          <a:cs typeface="Arabic Typesetting" pitchFamily="66" charset="-78"/>
                        </a:rPr>
                        <a:t>إلزامية التكوين الأساس والتكوين المستمر لولوج مختلف مهن التربية والتكوين، وخلال ممارسة المهنة. </a:t>
                      </a: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النتائج المنتظرة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762993">
                <a:tc>
                  <a:txBody>
                    <a:bodyPr/>
                    <a:lstStyle/>
                    <a:p>
                      <a:pPr marL="182563" marR="0" lvl="1" indent="-182563"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baseline="0" dirty="0" smtClean="0">
                          <a:latin typeface="Arabic Typesetting" pitchFamily="66" charset="-78"/>
                          <a:cs typeface="Arabic Typesetting" pitchFamily="66" charset="-78"/>
                        </a:rPr>
                        <a:t>2015-2014 : المشاورات مع الشركاء الاجتماعيين والإداريين؛</a:t>
                      </a:r>
                      <a:endParaRPr lang="ar-MA" sz="2600" b="1" kern="1200" dirty="0" smtClean="0">
                        <a:latin typeface="Arabic Typesetting" pitchFamily="66" charset="-78"/>
                        <a:cs typeface="Arabic Typesetting" pitchFamily="66" charset="-78"/>
                      </a:endParaRPr>
                    </a:p>
                    <a:p>
                      <a:pPr marL="182563" marR="0" lvl="1" indent="-182563" algn="r" defTabSz="1031626" rtl="1" eaLnBrk="1" fontAlgn="auto" latinLnBrk="0" hangingPunct="1">
                        <a:lnSpc>
                          <a:spcPts val="2400"/>
                        </a:lnSpc>
                        <a:spcBef>
                          <a:spcPts val="0"/>
                        </a:spcBef>
                        <a:spcAft>
                          <a:spcPts val="0"/>
                        </a:spcAft>
                        <a:buClrTx/>
                        <a:buSzTx/>
                        <a:buFont typeface="Arial" pitchFamily="34" charset="0"/>
                        <a:buChar char="•"/>
                        <a:tabLst/>
                        <a:defRPr/>
                      </a:pPr>
                      <a:r>
                        <a:rPr lang="ar-MA" sz="2600" b="1" baseline="0" dirty="0" smtClean="0">
                          <a:latin typeface="Arabic Typesetting" pitchFamily="66" charset="-78"/>
                          <a:cs typeface="Arabic Typesetting" pitchFamily="66" charset="-78"/>
                        </a:rPr>
                        <a:t>2016-2015 : إعداد المشروع وتنفيذه.</a:t>
                      </a:r>
                      <a:endParaRPr lang="ar-MA" sz="2600" b="1" kern="1200" dirty="0" smtClean="0">
                        <a:latin typeface="Arabic Typesetting" pitchFamily="66" charset="-78"/>
                        <a:cs typeface="Arabic Typesetting" pitchFamily="66" charset="-78"/>
                      </a:endParaRP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المحطات الأساسية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bl>
          </a:graphicData>
        </a:graphic>
      </p:graphicFrame>
      <p:pic>
        <p:nvPicPr>
          <p:cNvPr id="4" name="Image 3"/>
          <p:cNvPicPr>
            <a:picLocks noChangeAspect="1"/>
          </p:cNvPicPr>
          <p:nvPr/>
        </p:nvPicPr>
        <p:blipFill>
          <a:blip r:embed="rId2" cstate="print"/>
          <a:stretch>
            <a:fillRect/>
          </a:stretch>
        </p:blipFill>
        <p:spPr>
          <a:xfrm>
            <a:off x="52554" y="6409301"/>
            <a:ext cx="9790386" cy="296297"/>
          </a:xfrm>
          <a:prstGeom prst="rect">
            <a:avLst/>
          </a:prstGeom>
        </p:spPr>
      </p:pic>
    </p:spTree>
    <p:extLst>
      <p:ext uri="{BB962C8B-B14F-4D97-AF65-F5344CB8AC3E}">
        <p14:creationId xmlns="" xmlns:p14="http://schemas.microsoft.com/office/powerpoint/2010/main" val="7577709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001912"/>
            <a:ext cx="9905999" cy="5324535"/>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pPr marL="354013" indent="-261938" algn="ctr" rtl="1" fontAlgn="base">
              <a:lnSpc>
                <a:spcPts val="3400"/>
              </a:lnSpc>
              <a:buSzPct val="110000"/>
            </a:pPr>
            <a:r>
              <a:rPr lang="ar-MA" sz="5400" b="1" dirty="0" smtClean="0">
                <a:solidFill>
                  <a:schemeClr val="tx2"/>
                </a:solidFill>
                <a:latin typeface="Arabic Typesetting" pitchFamily="66" charset="-78"/>
                <a:cs typeface="Arabic Typesetting" pitchFamily="66" charset="-78"/>
              </a:rPr>
              <a:t>2. التوجيهات </a:t>
            </a:r>
            <a:r>
              <a:rPr lang="ar-SA" sz="5400" b="1" dirty="0">
                <a:solidFill>
                  <a:schemeClr val="tx2"/>
                </a:solidFill>
                <a:latin typeface="Arabic Typesetting" pitchFamily="66" charset="-78"/>
                <a:cs typeface="Arabic Typesetting" pitchFamily="66" charset="-78"/>
              </a:rPr>
              <a:t>الملكية </a:t>
            </a:r>
            <a:r>
              <a:rPr lang="ar-SA" sz="5400" b="1" dirty="0" smtClean="0">
                <a:solidFill>
                  <a:schemeClr val="tx2"/>
                </a:solidFill>
                <a:latin typeface="Arabic Typesetting" pitchFamily="66" charset="-78"/>
                <a:cs typeface="Arabic Typesetting" pitchFamily="66" charset="-78"/>
              </a:rPr>
              <a:t>السامية</a:t>
            </a:r>
            <a:endParaRPr lang="ar-MA" sz="5400" b="1" dirty="0">
              <a:solidFill>
                <a:schemeClr val="tx2"/>
              </a:solidFill>
              <a:latin typeface="Arabic Typesetting" pitchFamily="66" charset="-78"/>
              <a:cs typeface="Arabic Typesetting" pitchFamily="66" charset="-78"/>
            </a:endParaRPr>
          </a:p>
          <a:p>
            <a:pPr marL="1074738" indent="-342900" algn="r" rtl="1" fontAlgn="base">
              <a:lnSpc>
                <a:spcPts val="3400"/>
              </a:lnSpc>
              <a:buClr>
                <a:schemeClr val="accent1">
                  <a:lumMod val="75000"/>
                </a:schemeClr>
              </a:buClr>
              <a:buSzPct val="70000"/>
              <a:buFont typeface="Wingdings" panose="05000000000000000000" pitchFamily="2" charset="2"/>
              <a:buChar char="q"/>
            </a:pPr>
            <a:r>
              <a:rPr lang="ar-MA" sz="3200" dirty="0" smtClean="0">
                <a:solidFill>
                  <a:schemeClr val="tx1"/>
                </a:solidFill>
                <a:latin typeface="Arabic Typesetting" panose="03020402040406030203" pitchFamily="66" charset="-78"/>
                <a:cs typeface="Arabic Typesetting" panose="03020402040406030203" pitchFamily="66" charset="-78"/>
              </a:rPr>
              <a:t>تقييم </a:t>
            </a:r>
            <a:r>
              <a:rPr lang="ar-MA" sz="3200" dirty="0">
                <a:solidFill>
                  <a:schemeClr val="tx1"/>
                </a:solidFill>
                <a:latin typeface="Arabic Typesetting" panose="03020402040406030203" pitchFamily="66" charset="-78"/>
                <a:cs typeface="Arabic Typesetting" panose="03020402040406030203" pitchFamily="66" charset="-78"/>
              </a:rPr>
              <a:t>منجزات الوضع الراهن لقطاع التربية والتكوين، وتحديد مكامن الضعف والاختلالات</a:t>
            </a:r>
            <a:r>
              <a:rPr lang="ar-SA" sz="3200" dirty="0">
                <a:solidFill>
                  <a:schemeClr val="tx1"/>
                </a:solidFill>
                <a:latin typeface="Arabic Typesetting" panose="03020402040406030203" pitchFamily="66" charset="-78"/>
                <a:cs typeface="Arabic Typesetting" panose="03020402040406030203" pitchFamily="66" charset="-78"/>
              </a:rPr>
              <a:t>، مع اعتماد النقاش </a:t>
            </a:r>
            <a:r>
              <a:rPr lang="ar-SA" sz="3200" dirty="0" smtClean="0">
                <a:solidFill>
                  <a:schemeClr val="tx1"/>
                </a:solidFill>
                <a:latin typeface="Arabic Typesetting" panose="03020402040406030203" pitchFamily="66" charset="-78"/>
                <a:cs typeface="Arabic Typesetting" panose="03020402040406030203" pitchFamily="66" charset="-78"/>
              </a:rPr>
              <a:t>الواسع </a:t>
            </a:r>
            <a:r>
              <a:rPr lang="ar-SA" sz="3200" dirty="0">
                <a:solidFill>
                  <a:schemeClr val="tx1"/>
                </a:solidFill>
                <a:latin typeface="Arabic Typesetting" panose="03020402040406030203" pitchFamily="66" charset="-78"/>
                <a:cs typeface="Arabic Typesetting" panose="03020402040406030203" pitchFamily="66" charset="-78"/>
              </a:rPr>
              <a:t>والبناء في مقاربة قضايا التربية </a:t>
            </a:r>
            <a:r>
              <a:rPr lang="ar-SA" sz="2800" dirty="0">
                <a:solidFill>
                  <a:schemeClr val="tx1"/>
                </a:solidFill>
                <a:latin typeface="Arabic Typesetting" panose="03020402040406030203" pitchFamily="66" charset="-78"/>
                <a:cs typeface="Arabic Typesetting" panose="03020402040406030203" pitchFamily="66" charset="-78"/>
              </a:rPr>
              <a:t>والتكوين</a:t>
            </a:r>
            <a:r>
              <a:rPr lang="ar-MA" sz="2800" dirty="0">
                <a:solidFill>
                  <a:schemeClr val="tx1"/>
                </a:solidFill>
                <a:latin typeface="Arabic Typesetting" panose="03020402040406030203" pitchFamily="66" charset="-78"/>
                <a:cs typeface="Arabic Typesetting" panose="03020402040406030203" pitchFamily="66" charset="-78"/>
              </a:rPr>
              <a:t> </a:t>
            </a:r>
            <a:r>
              <a:rPr lang="ar-MA" sz="2800" dirty="0">
                <a:solidFill>
                  <a:schemeClr val="tx2"/>
                </a:solidFill>
                <a:latin typeface="Arabic Typesetting" panose="03020402040406030203" pitchFamily="66" charset="-78"/>
                <a:cs typeface="Arabic Typesetting" panose="03020402040406030203" pitchFamily="66" charset="-78"/>
              </a:rPr>
              <a:t>(خطاب 20 غشت 2013</a:t>
            </a:r>
            <a:r>
              <a:rPr lang="ar-MA" sz="2800" dirty="0" smtClean="0">
                <a:solidFill>
                  <a:schemeClr val="tx2"/>
                </a:solidFill>
                <a:latin typeface="Arabic Typesetting" panose="03020402040406030203" pitchFamily="66" charset="-78"/>
                <a:cs typeface="Arabic Typesetting" panose="03020402040406030203" pitchFamily="66" charset="-78"/>
              </a:rPr>
              <a:t>)</a:t>
            </a:r>
            <a:r>
              <a:rPr lang="ar-MA" sz="2800" dirty="0" smtClean="0">
                <a:solidFill>
                  <a:schemeClr val="tx1"/>
                </a:solidFill>
                <a:latin typeface="Arabic Typesetting" panose="03020402040406030203" pitchFamily="66" charset="-78"/>
                <a:cs typeface="Arabic Typesetting" panose="03020402040406030203" pitchFamily="66" charset="-78"/>
              </a:rPr>
              <a:t>.</a:t>
            </a:r>
          </a:p>
          <a:p>
            <a:pPr marL="1074738" indent="-342900" algn="r" rtl="1" fontAlgn="base">
              <a:lnSpc>
                <a:spcPts val="3400"/>
              </a:lnSpc>
              <a:buClr>
                <a:schemeClr val="accent1">
                  <a:lumMod val="75000"/>
                </a:schemeClr>
              </a:buClr>
              <a:buSzPct val="70000"/>
              <a:buFont typeface="Wingdings" panose="05000000000000000000" pitchFamily="2" charset="2"/>
              <a:buChar char="q"/>
            </a:pPr>
            <a:r>
              <a:rPr lang="ar-MA" sz="3200" dirty="0">
                <a:solidFill>
                  <a:schemeClr val="tx1"/>
                </a:solidFill>
                <a:latin typeface="Arabic Typesetting" panose="03020402040406030203" pitchFamily="66" charset="-78"/>
                <a:cs typeface="Arabic Typesetting" panose="03020402040406030203" pitchFamily="66" charset="-78"/>
              </a:rPr>
              <a:t>اعتبار العنصر البشري هو الثروة الحقيقية للمغرب وأحد المكونات الأساسية للرأسمال غير المادي </a:t>
            </a:r>
            <a:r>
              <a:rPr lang="ar-MA" sz="2800" dirty="0">
                <a:solidFill>
                  <a:schemeClr val="tx2"/>
                </a:solidFill>
                <a:latin typeface="Arabic Typesetting" panose="03020402040406030203" pitchFamily="66" charset="-78"/>
                <a:cs typeface="Arabic Typesetting" panose="03020402040406030203" pitchFamily="66" charset="-78"/>
              </a:rPr>
              <a:t>(خطاب 20 غشت 2014).</a:t>
            </a:r>
          </a:p>
          <a:p>
            <a:pPr marL="1074738" indent="-342900" algn="r" rtl="1" fontAlgn="base">
              <a:lnSpc>
                <a:spcPts val="3400"/>
              </a:lnSpc>
              <a:buClr>
                <a:schemeClr val="accent1">
                  <a:lumMod val="75000"/>
                </a:schemeClr>
              </a:buClr>
              <a:buSzPct val="70000"/>
              <a:buFont typeface="Wingdings" panose="05000000000000000000" pitchFamily="2" charset="2"/>
              <a:buChar char="q"/>
            </a:pPr>
            <a:r>
              <a:rPr lang="ar-MA" sz="3200" dirty="0">
                <a:solidFill>
                  <a:schemeClr val="tx1"/>
                </a:solidFill>
                <a:latin typeface="Arabic Typesetting" panose="03020402040406030203" pitchFamily="66" charset="-78"/>
                <a:cs typeface="Arabic Typesetting" panose="03020402040406030203" pitchFamily="66" charset="-78"/>
              </a:rPr>
              <a:t>دعوة ا</a:t>
            </a:r>
            <a:r>
              <a:rPr lang="ar-SA" sz="3200" dirty="0">
                <a:solidFill>
                  <a:schemeClr val="tx1"/>
                </a:solidFill>
                <a:latin typeface="Arabic Typesetting" panose="03020402040406030203" pitchFamily="66" charset="-78"/>
                <a:cs typeface="Arabic Typesetting" panose="03020402040406030203" pitchFamily="66" charset="-78"/>
              </a:rPr>
              <a:t>لمجلس الأعلى للتربية والتكوين والبحث العلمي، لإعادة النظر</a:t>
            </a:r>
            <a:r>
              <a:rPr lang="ar-MA" sz="3200" dirty="0">
                <a:solidFill>
                  <a:schemeClr val="tx1"/>
                </a:solidFill>
                <a:latin typeface="Arabic Typesetting" panose="03020402040406030203" pitchFamily="66" charset="-78"/>
                <a:cs typeface="Arabic Typesetting" panose="03020402040406030203" pitchFamily="66" charset="-78"/>
              </a:rPr>
              <a:t> </a:t>
            </a:r>
            <a:r>
              <a:rPr lang="ar-SA" sz="3200" dirty="0">
                <a:solidFill>
                  <a:schemeClr val="tx1"/>
                </a:solidFill>
                <a:latin typeface="Arabic Typesetting" panose="03020402040406030203" pitchFamily="66" charset="-78"/>
                <a:cs typeface="Arabic Typesetting" panose="03020402040406030203" pitchFamily="66" charset="-78"/>
              </a:rPr>
              <a:t>في منظور </a:t>
            </a:r>
            <a:endParaRPr lang="ar-MA" sz="3200" dirty="0" smtClean="0">
              <a:solidFill>
                <a:schemeClr val="tx1"/>
              </a:solidFill>
              <a:latin typeface="Arabic Typesetting" panose="03020402040406030203" pitchFamily="66" charset="-78"/>
              <a:cs typeface="Arabic Typesetting" panose="03020402040406030203" pitchFamily="66" charset="-78"/>
            </a:endParaRPr>
          </a:p>
          <a:p>
            <a:pPr marL="731838" algn="r" rtl="1" fontAlgn="base">
              <a:lnSpc>
                <a:spcPts val="3400"/>
              </a:lnSpc>
              <a:buClr>
                <a:schemeClr val="accent1">
                  <a:lumMod val="75000"/>
                </a:schemeClr>
              </a:buClr>
              <a:buSzPct val="70000"/>
            </a:pPr>
            <a:r>
              <a:rPr lang="ar-MA" sz="3200" dirty="0">
                <a:solidFill>
                  <a:schemeClr val="tx1"/>
                </a:solidFill>
                <a:latin typeface="Arabic Typesetting" panose="03020402040406030203" pitchFamily="66" charset="-78"/>
                <a:cs typeface="Arabic Typesetting" panose="03020402040406030203" pitchFamily="66" charset="-78"/>
              </a:rPr>
              <a:t> </a:t>
            </a:r>
            <a:r>
              <a:rPr lang="ar-MA" sz="3200" dirty="0" smtClean="0">
                <a:solidFill>
                  <a:schemeClr val="tx1"/>
                </a:solidFill>
                <a:latin typeface="Arabic Typesetting" panose="03020402040406030203" pitchFamily="66" charset="-78"/>
                <a:cs typeface="Arabic Typesetting" panose="03020402040406030203" pitchFamily="66" charset="-78"/>
              </a:rPr>
              <a:t>  </a:t>
            </a:r>
            <a:r>
              <a:rPr lang="ar-SA" sz="3200" dirty="0" smtClean="0">
                <a:solidFill>
                  <a:schemeClr val="tx1"/>
                </a:solidFill>
                <a:latin typeface="Arabic Typesetting" panose="03020402040406030203" pitchFamily="66" charset="-78"/>
                <a:cs typeface="Arabic Typesetting" panose="03020402040406030203" pitchFamily="66" charset="-78"/>
              </a:rPr>
              <a:t>ومضمون </a:t>
            </a:r>
            <a:r>
              <a:rPr lang="ar-SA" sz="3200" dirty="0">
                <a:solidFill>
                  <a:schemeClr val="tx1"/>
                </a:solidFill>
                <a:latin typeface="Arabic Typesetting" panose="03020402040406030203" pitchFamily="66" charset="-78"/>
                <a:cs typeface="Arabic Typesetting" panose="03020402040406030203" pitchFamily="66" charset="-78"/>
              </a:rPr>
              <a:t>الإصلاح، </a:t>
            </a:r>
            <a:r>
              <a:rPr lang="ar-SA" sz="3200" dirty="0" smtClean="0">
                <a:solidFill>
                  <a:schemeClr val="tx1"/>
                </a:solidFill>
                <a:latin typeface="Arabic Typesetting" panose="03020402040406030203" pitchFamily="66" charset="-78"/>
                <a:cs typeface="Arabic Typesetting" panose="03020402040406030203" pitchFamily="66" charset="-78"/>
              </a:rPr>
              <a:t>وفي </a:t>
            </a:r>
            <a:r>
              <a:rPr lang="ar-SA" sz="3200" dirty="0">
                <a:solidFill>
                  <a:schemeClr val="tx1"/>
                </a:solidFill>
                <a:latin typeface="Arabic Typesetting" panose="03020402040406030203" pitchFamily="66" charset="-78"/>
                <a:cs typeface="Arabic Typesetting" panose="03020402040406030203" pitchFamily="66" charset="-78"/>
              </a:rPr>
              <a:t>المقاربات المعتمدة</a:t>
            </a:r>
            <a:r>
              <a:rPr lang="ar-MA" sz="3200" dirty="0">
                <a:solidFill>
                  <a:schemeClr val="tx1"/>
                </a:solidFill>
                <a:latin typeface="Arabic Typesetting" panose="03020402040406030203" pitchFamily="66" charset="-78"/>
                <a:cs typeface="Arabic Typesetting" panose="03020402040406030203" pitchFamily="66" charset="-78"/>
              </a:rPr>
              <a:t>، </a:t>
            </a:r>
            <a:r>
              <a:rPr lang="ar-SA" sz="3200" dirty="0">
                <a:solidFill>
                  <a:schemeClr val="tx1"/>
                </a:solidFill>
                <a:latin typeface="Arabic Typesetting" panose="03020402040406030203" pitchFamily="66" charset="-78"/>
                <a:cs typeface="Arabic Typesetting" panose="03020402040406030203" pitchFamily="66" charset="-78"/>
              </a:rPr>
              <a:t>والانكباب على القضايا الجوهرية</a:t>
            </a:r>
            <a:r>
              <a:rPr lang="ar-MA" sz="3200" dirty="0">
                <a:solidFill>
                  <a:schemeClr val="tx1"/>
                </a:solidFill>
                <a:latin typeface="Arabic Typesetting" panose="03020402040406030203" pitchFamily="66" charset="-78"/>
                <a:cs typeface="Arabic Typesetting" panose="03020402040406030203" pitchFamily="66" charset="-78"/>
              </a:rPr>
              <a:t> </a:t>
            </a:r>
            <a:r>
              <a:rPr lang="ar-MA" sz="3200" dirty="0" smtClean="0">
                <a:solidFill>
                  <a:schemeClr val="tx1"/>
                </a:solidFill>
                <a:latin typeface="Arabic Typesetting" panose="03020402040406030203" pitchFamily="66" charset="-78"/>
                <a:cs typeface="Arabic Typesetting" panose="03020402040406030203" pitchFamily="66" charset="-78"/>
              </a:rPr>
              <a:t>للتعليم.</a:t>
            </a:r>
            <a:endParaRPr lang="ar-MA" sz="3200" dirty="0">
              <a:solidFill>
                <a:schemeClr val="tx1"/>
              </a:solidFill>
              <a:latin typeface="Arabic Typesetting" panose="03020402040406030203" pitchFamily="66" charset="-78"/>
              <a:cs typeface="Arabic Typesetting" panose="03020402040406030203" pitchFamily="66" charset="-78"/>
            </a:endParaRPr>
          </a:p>
          <a:p>
            <a:pPr marL="1074738" indent="-342900" algn="r" rtl="1" fontAlgn="base">
              <a:lnSpc>
                <a:spcPts val="3400"/>
              </a:lnSpc>
              <a:buClr>
                <a:schemeClr val="accent1">
                  <a:lumMod val="75000"/>
                </a:schemeClr>
              </a:buClr>
              <a:buSzPct val="70000"/>
              <a:buFont typeface="Wingdings" panose="05000000000000000000" pitchFamily="2" charset="2"/>
              <a:buChar char="q"/>
            </a:pPr>
            <a:r>
              <a:rPr lang="ar-MA" sz="3200" dirty="0">
                <a:solidFill>
                  <a:schemeClr val="tx1"/>
                </a:solidFill>
                <a:latin typeface="Arabic Typesetting" panose="03020402040406030203" pitchFamily="66" charset="-78"/>
                <a:cs typeface="Arabic Typesetting" panose="03020402040406030203" pitchFamily="66" charset="-78"/>
              </a:rPr>
              <a:t>دعوة القطاعات المعنية إلى مواصلة برامجها الإصلاحية دون توقف أو </a:t>
            </a:r>
            <a:r>
              <a:rPr lang="ar-MA" sz="3200" dirty="0" smtClean="0">
                <a:solidFill>
                  <a:schemeClr val="tx1"/>
                </a:solidFill>
                <a:latin typeface="Arabic Typesetting" panose="03020402040406030203" pitchFamily="66" charset="-78"/>
                <a:cs typeface="Arabic Typesetting" panose="03020402040406030203" pitchFamily="66" charset="-78"/>
              </a:rPr>
              <a:t>انتظار.</a:t>
            </a:r>
            <a:endParaRPr lang="ar-MA" sz="3200" dirty="0">
              <a:solidFill>
                <a:schemeClr val="tx1"/>
              </a:solidFill>
              <a:latin typeface="Arabic Typesetting" panose="03020402040406030203" pitchFamily="66" charset="-78"/>
              <a:cs typeface="Arabic Typesetting" panose="03020402040406030203" pitchFamily="66" charset="-78"/>
            </a:endParaRPr>
          </a:p>
          <a:p>
            <a:pPr marL="1074738" indent="-342900" algn="r" rtl="1" fontAlgn="base">
              <a:lnSpc>
                <a:spcPts val="3400"/>
              </a:lnSpc>
              <a:buClr>
                <a:schemeClr val="accent1">
                  <a:lumMod val="75000"/>
                </a:schemeClr>
              </a:buClr>
              <a:buSzPct val="70000"/>
              <a:buFont typeface="Wingdings" panose="05000000000000000000" pitchFamily="2" charset="2"/>
              <a:buChar char="q"/>
            </a:pPr>
            <a:r>
              <a:rPr lang="ar-MA" sz="3200" dirty="0">
                <a:solidFill>
                  <a:schemeClr val="tx1"/>
                </a:solidFill>
                <a:latin typeface="Arabic Typesetting" panose="03020402040406030203" pitchFamily="66" charset="-78"/>
                <a:cs typeface="Arabic Typesetting" panose="03020402040406030203" pitchFamily="66" charset="-78"/>
              </a:rPr>
              <a:t> التأكيد على ضرورة تجاوز الخلافات الإيديولوجية التي تعيق </a:t>
            </a:r>
            <a:r>
              <a:rPr lang="ar-MA" sz="3200" dirty="0" smtClean="0">
                <a:solidFill>
                  <a:schemeClr val="tx1"/>
                </a:solidFill>
                <a:latin typeface="Arabic Typesetting" panose="03020402040406030203" pitchFamily="66" charset="-78"/>
                <a:cs typeface="Arabic Typesetting" panose="03020402040406030203" pitchFamily="66" charset="-78"/>
              </a:rPr>
              <a:t>الإصلاح.</a:t>
            </a:r>
            <a:endParaRPr lang="ar-SA" sz="3200" dirty="0">
              <a:solidFill>
                <a:schemeClr val="tx1"/>
              </a:solidFill>
              <a:latin typeface="Arabic Typesetting" panose="03020402040406030203" pitchFamily="66" charset="-78"/>
              <a:cs typeface="Arabic Typesetting" panose="03020402040406030203" pitchFamily="66" charset="-78"/>
            </a:endParaRPr>
          </a:p>
          <a:p>
            <a:pPr marL="1074738" indent="-342900" algn="r" rtl="1" fontAlgn="base">
              <a:lnSpc>
                <a:spcPts val="3400"/>
              </a:lnSpc>
              <a:buClr>
                <a:schemeClr val="accent1">
                  <a:lumMod val="75000"/>
                </a:schemeClr>
              </a:buClr>
              <a:buSzPct val="70000"/>
              <a:buFont typeface="Wingdings" panose="05000000000000000000" pitchFamily="2" charset="2"/>
              <a:buChar char="q"/>
            </a:pPr>
            <a:r>
              <a:rPr lang="ar-MA" sz="3200" dirty="0" smtClean="0">
                <a:solidFill>
                  <a:schemeClr val="tx1"/>
                </a:solidFill>
                <a:latin typeface="Arabic Typesetting" panose="03020402040406030203" pitchFamily="66" charset="-78"/>
                <a:cs typeface="Arabic Typesetting" panose="03020402040406030203" pitchFamily="66" charset="-78"/>
              </a:rPr>
              <a:t>ضرورة </a:t>
            </a:r>
            <a:r>
              <a:rPr lang="ar-MA" sz="3200" dirty="0">
                <a:solidFill>
                  <a:schemeClr val="tx1"/>
                </a:solidFill>
                <a:latin typeface="Arabic Typesetting" panose="03020402040406030203" pitchFamily="66" charset="-78"/>
                <a:cs typeface="Arabic Typesetting" panose="03020402040406030203" pitchFamily="66" charset="-78"/>
              </a:rPr>
              <a:t>تمكين الأجيال القادمة من منظومة تربوية تتجاوز عملية «التراكم ونقل المعرفة» للانتقال إلى تشجيع روح الإبداع والابتكار والتفاعل </a:t>
            </a:r>
            <a:r>
              <a:rPr lang="ar-MA" sz="2800" dirty="0">
                <a:solidFill>
                  <a:schemeClr val="tx2"/>
                </a:solidFill>
                <a:latin typeface="Arabic Typesetting" panose="03020402040406030203" pitchFamily="66" charset="-78"/>
                <a:cs typeface="Arabic Typesetting" panose="03020402040406030203" pitchFamily="66" charset="-78"/>
              </a:rPr>
              <a:t>(الرسالة الملكية الموجهة إلى المشاركين في الدورة الخامسة للقمة العالمية لريادة الأعمال – 20 نونبر 2014</a:t>
            </a:r>
            <a:r>
              <a:rPr lang="ar-MA" sz="2800" dirty="0" smtClean="0">
                <a:solidFill>
                  <a:schemeClr val="tx2"/>
                </a:solidFill>
                <a:latin typeface="Arabic Typesetting" panose="03020402040406030203" pitchFamily="66" charset="-78"/>
                <a:cs typeface="Arabic Typesetting" panose="03020402040406030203" pitchFamily="66" charset="-78"/>
              </a:rPr>
              <a:t>).</a:t>
            </a:r>
            <a:endParaRPr lang="ar-MA" sz="3200" dirty="0">
              <a:solidFill>
                <a:schemeClr val="tx2"/>
              </a:solidFill>
              <a:latin typeface="Arabic Typesetting" panose="03020402040406030203" pitchFamily="66" charset="-78"/>
              <a:cs typeface="Arabic Typesetting" panose="03020402040406030203" pitchFamily="66" charset="-78"/>
            </a:endParaRPr>
          </a:p>
        </p:txBody>
      </p:sp>
      <p:sp>
        <p:nvSpPr>
          <p:cNvPr id="2" name="Accolade ouvrante 1"/>
          <p:cNvSpPr/>
          <p:nvPr/>
        </p:nvSpPr>
        <p:spPr>
          <a:xfrm>
            <a:off x="1222005" y="3121882"/>
            <a:ext cx="582588" cy="180747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 name="ZoneTexte 3"/>
          <p:cNvSpPr txBox="1"/>
          <p:nvPr/>
        </p:nvSpPr>
        <p:spPr>
          <a:xfrm>
            <a:off x="203893" y="3622930"/>
            <a:ext cx="1383172" cy="880918"/>
          </a:xfrm>
          <a:prstGeom prst="rect">
            <a:avLst/>
          </a:prstGeom>
          <a:noFill/>
        </p:spPr>
        <p:txBody>
          <a:bodyPr wrap="square" rtlCol="0">
            <a:noAutofit/>
          </a:bodyPr>
          <a:lstStyle/>
          <a:p>
            <a:pPr algn="ctr" rtl="1"/>
            <a:r>
              <a:rPr lang="ar-MA" sz="2600" dirty="0">
                <a:solidFill>
                  <a:schemeClr val="accent1">
                    <a:lumMod val="75000"/>
                  </a:schemeClr>
                </a:solidFill>
                <a:latin typeface="Arabic Typesetting" pitchFamily="66" charset="-78"/>
                <a:cs typeface="Arabic Typesetting" pitchFamily="66" charset="-78"/>
              </a:rPr>
              <a:t>(خطاب </a:t>
            </a:r>
            <a:r>
              <a:rPr lang="fr-FR" sz="2600" dirty="0">
                <a:solidFill>
                  <a:schemeClr val="accent1">
                    <a:lumMod val="75000"/>
                  </a:schemeClr>
                </a:solidFill>
                <a:latin typeface="Arabic Typesetting" pitchFamily="66" charset="-78"/>
                <a:cs typeface="Arabic Typesetting" pitchFamily="66" charset="-78"/>
              </a:rPr>
              <a:t>10</a:t>
            </a:r>
            <a:r>
              <a:rPr lang="ar-MA" sz="2600" dirty="0">
                <a:solidFill>
                  <a:schemeClr val="accent1">
                    <a:lumMod val="75000"/>
                  </a:schemeClr>
                </a:solidFill>
                <a:latin typeface="Arabic Typesetting" pitchFamily="66" charset="-78"/>
                <a:cs typeface="Arabic Typesetting" pitchFamily="66" charset="-78"/>
              </a:rPr>
              <a:t> أكتوبر </a:t>
            </a:r>
            <a:r>
              <a:rPr lang="fr-FR" sz="2600" dirty="0">
                <a:solidFill>
                  <a:schemeClr val="accent1">
                    <a:lumMod val="75000"/>
                  </a:schemeClr>
                </a:solidFill>
                <a:latin typeface="Arabic Typesetting" pitchFamily="66" charset="-78"/>
                <a:cs typeface="Arabic Typesetting" pitchFamily="66" charset="-78"/>
              </a:rPr>
              <a:t>2014</a:t>
            </a:r>
            <a:r>
              <a:rPr lang="ar-MA" sz="2600" dirty="0">
                <a:solidFill>
                  <a:schemeClr val="accent1">
                    <a:lumMod val="75000"/>
                  </a:schemeClr>
                </a:solidFill>
                <a:latin typeface="Arabic Typesetting" pitchFamily="66" charset="-78"/>
                <a:cs typeface="Arabic Typesetting" pitchFamily="66" charset="-78"/>
              </a:rPr>
              <a:t>)</a:t>
            </a:r>
            <a:endParaRPr lang="fr-FR" sz="2600" dirty="0">
              <a:solidFill>
                <a:schemeClr val="accent1">
                  <a:lumMod val="75000"/>
                </a:schemeClr>
              </a:solidFill>
              <a:latin typeface="Arabic Typesetting" pitchFamily="66" charset="-78"/>
              <a:cs typeface="Arabic Typesetting" pitchFamily="66" charset="-78"/>
            </a:endParaRPr>
          </a:p>
        </p:txBody>
      </p:sp>
      <p:sp>
        <p:nvSpPr>
          <p:cNvPr id="9" name="Rectangle 8"/>
          <p:cNvSpPr/>
          <p:nvPr/>
        </p:nvSpPr>
        <p:spPr>
          <a:xfrm>
            <a:off x="0" y="-124533"/>
            <a:ext cx="9906000" cy="1015663"/>
          </a:xfrm>
          <a:prstGeom prst="rect">
            <a:avLst/>
          </a:prstGeom>
        </p:spPr>
        <p:txBody>
          <a:bodyPr wrap="square">
            <a:spAutoFit/>
          </a:bodyPr>
          <a:lstStyle/>
          <a:p>
            <a:pPr algn="ctr" rtl="1" eaLnBrk="0" hangingPunct="0"/>
            <a:r>
              <a:rPr lang="ar-MA" sz="6000" b="1" dirty="0">
                <a:solidFill>
                  <a:srgbClr val="FFFFFF"/>
                </a:solidFill>
                <a:latin typeface="Arabic Typesetting" pitchFamily="66" charset="-78"/>
                <a:cs typeface="Arabic Typesetting" pitchFamily="66" charset="-78"/>
              </a:rPr>
              <a:t>السياق</a:t>
            </a:r>
            <a:r>
              <a:rPr lang="ar-MA" sz="4400" b="1" dirty="0" smtClean="0">
                <a:solidFill>
                  <a:schemeClr val="bg1"/>
                </a:solidFill>
                <a:latin typeface="Arabic Typesetting" pitchFamily="66" charset="-78"/>
                <a:cs typeface="Arabic Typesetting" pitchFamily="66" charset="-78"/>
              </a:rPr>
              <a:t> </a:t>
            </a:r>
            <a:r>
              <a:rPr lang="ar-MA" sz="6000" b="1" dirty="0">
                <a:solidFill>
                  <a:srgbClr val="FFFFFF"/>
                </a:solidFill>
                <a:latin typeface="Arabic Typesetting" pitchFamily="66" charset="-78"/>
                <a:cs typeface="Arabic Typesetting" pitchFamily="66" charset="-78"/>
              </a:rPr>
              <a:t>العام</a:t>
            </a:r>
            <a:endParaRPr lang="en-US" sz="6000" b="1" dirty="0">
              <a:solidFill>
                <a:srgbClr val="FFFFFF"/>
              </a:solidFill>
              <a:latin typeface="Arabic Typesetting" pitchFamily="66" charset="-78"/>
              <a:cs typeface="Arabic Typesetting" pitchFamily="66" charset="-78"/>
            </a:endParaRPr>
          </a:p>
        </p:txBody>
      </p:sp>
      <p:pic>
        <p:nvPicPr>
          <p:cNvPr id="7" name="Image 6"/>
          <p:cNvPicPr>
            <a:picLocks noChangeAspect="1"/>
          </p:cNvPicPr>
          <p:nvPr/>
        </p:nvPicPr>
        <p:blipFill>
          <a:blip r:embed="rId3" cstate="print"/>
          <a:stretch>
            <a:fillRect/>
          </a:stretch>
        </p:blipFill>
        <p:spPr>
          <a:xfrm>
            <a:off x="57806" y="6391051"/>
            <a:ext cx="9790386" cy="296297"/>
          </a:xfrm>
          <a:prstGeom prst="rect">
            <a:avLst/>
          </a:prstGeom>
        </p:spPr>
      </p:pic>
    </p:spTree>
    <p:extLst>
      <p:ext uri="{BB962C8B-B14F-4D97-AF65-F5344CB8AC3E}">
        <p14:creationId xmlns="" xmlns:p14="http://schemas.microsoft.com/office/powerpoint/2010/main" val="102919663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18226" y="1783614"/>
            <a:ext cx="8798824" cy="2837956"/>
          </a:xfrm>
          <a:prstGeom prst="rect">
            <a:avLst/>
          </a:prstGeom>
        </p:spPr>
        <p:txBody>
          <a:bodyPr wrap="square">
            <a:spAutoFit/>
          </a:bodyPr>
          <a:lstStyle/>
          <a:p>
            <a:pPr marL="342900" indent="-342900" algn="ctr">
              <a:lnSpc>
                <a:spcPts val="7000"/>
              </a:lnSpc>
            </a:pPr>
            <a:r>
              <a:rPr lang="ar-MA"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المحور 8</a:t>
            </a:r>
            <a:r>
              <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 </a:t>
            </a:r>
          </a:p>
          <a:p>
            <a:pPr marL="342900" indent="-342900" algn="ctr">
              <a:lnSpc>
                <a:spcPts val="7000"/>
              </a:lnSpc>
            </a:pPr>
            <a:endPar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a:p>
            <a:pPr marL="342900" indent="-342900" algn="ctr">
              <a:lnSpc>
                <a:spcPts val="7000"/>
              </a:lnSpc>
            </a:pPr>
            <a:r>
              <a:rPr lang="ar-MA"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تخليق المدرسة</a:t>
            </a:r>
            <a:endParaRPr lang="fr-FR" sz="72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Tree>
    <p:extLst>
      <p:ext uri="{BB962C8B-B14F-4D97-AF65-F5344CB8AC3E}">
        <p14:creationId xmlns="" xmlns:p14="http://schemas.microsoft.com/office/powerpoint/2010/main" val="218202316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Espace réservé du texte 3"/>
          <p:cNvSpPr txBox="1">
            <a:spLocks/>
          </p:cNvSpPr>
          <p:nvPr/>
        </p:nvSpPr>
        <p:spPr>
          <a:xfrm>
            <a:off x="1" y="0"/>
            <a:ext cx="9906000" cy="692150"/>
          </a:xfrm>
          <a:prstGeom prst="rect">
            <a:avLst/>
          </a:prstGeom>
        </p:spPr>
        <p:txBody>
          <a:bodyPr vert="horz" lIns="103163" tIns="51581" rIns="103163" bIns="51581" rtlCol="0" anchor="ctr">
            <a:noAutofit/>
          </a:bodyPr>
          <a:lstStyle>
            <a:lvl1pPr marL="386860" indent="-386860" algn="ctr" defTabSz="1031626" rtl="0" eaLnBrk="1" latinLnBrk="0" hangingPunct="1">
              <a:spcBef>
                <a:spcPct val="20000"/>
              </a:spcBef>
              <a:buFontTx/>
              <a:buNone/>
              <a:defRPr sz="3200" b="1" kern="1200">
                <a:solidFill>
                  <a:schemeClr val="bg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3600" b="1"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r>
              <a:rPr lang="ar-MA" sz="4800" dirty="0" smtClean="0">
                <a:solidFill>
                  <a:srgbClr val="FFFFFF"/>
                </a:solidFill>
                <a:latin typeface="Arabic Typesetting" pitchFamily="66" charset="-78"/>
                <a:cs typeface="Arabic Typesetting" pitchFamily="66" charset="-78"/>
              </a:rPr>
              <a:t>تخليق المدرسة</a:t>
            </a:r>
            <a:endParaRPr lang="fr-FR" sz="4800" dirty="0" smtClean="0">
              <a:solidFill>
                <a:srgbClr val="FFFFFF"/>
              </a:solidFill>
              <a:latin typeface="Arabic Typesetting" pitchFamily="66" charset="-78"/>
              <a:cs typeface="Arabic Typesetting" pitchFamily="66" charset="-78"/>
            </a:endParaRPr>
          </a:p>
        </p:txBody>
      </p:sp>
      <p:graphicFrame>
        <p:nvGraphicFramePr>
          <p:cNvPr id="7" name="Tableau 6"/>
          <p:cNvGraphicFramePr>
            <a:graphicFrameLocks noGrp="1"/>
          </p:cNvGraphicFramePr>
          <p:nvPr>
            <p:extLst>
              <p:ext uri="{D42A27DB-BD31-4B8C-83A1-F6EECF244321}">
                <p14:modId xmlns="" xmlns:p14="http://schemas.microsoft.com/office/powerpoint/2010/main" val="3657261861"/>
              </p:ext>
            </p:extLst>
          </p:nvPr>
        </p:nvGraphicFramePr>
        <p:xfrm>
          <a:off x="108284" y="776606"/>
          <a:ext cx="9632616" cy="5359400"/>
        </p:xfrm>
        <a:graphic>
          <a:graphicData uri="http://schemas.openxmlformats.org/drawingml/2006/table">
            <a:tbl>
              <a:tblPr firstRow="1" bandRow="1">
                <a:tableStyleId>{69012ECD-51FC-41F1-AA8D-1B2483CD663E}</a:tableStyleId>
              </a:tblPr>
              <a:tblGrid>
                <a:gridCol w="8266357"/>
                <a:gridCol w="1366259"/>
              </a:tblGrid>
              <a:tr h="547759">
                <a:tc>
                  <a:txBody>
                    <a:bodyPr/>
                    <a:lstStyle/>
                    <a:p>
                      <a:pPr marL="182563" marR="0" lvl="1" indent="-182563" algn="r" defTabSz="1031626" rtl="1" eaLnBrk="1" fontAlgn="auto" latinLnBrk="0" hangingPunct="1">
                        <a:lnSpc>
                          <a:spcPct val="100000"/>
                        </a:lnSpc>
                        <a:spcBef>
                          <a:spcPts val="0"/>
                        </a:spcBef>
                        <a:spcAft>
                          <a:spcPts val="0"/>
                        </a:spcAft>
                        <a:buClrTx/>
                        <a:buSzTx/>
                        <a:buFont typeface="Arial" pitchFamily="34" charset="0"/>
                        <a:buNone/>
                        <a:tabLst/>
                        <a:defRPr/>
                      </a:pPr>
                      <a:r>
                        <a:rPr lang="ar-MA" sz="3600" b="1" kern="1200" dirty="0" smtClean="0">
                          <a:effectLst>
                            <a:outerShdw blurRad="38100" dist="38100" dir="2700000" algn="tl">
                              <a:srgbClr val="000000">
                                <a:alpha val="43137"/>
                              </a:srgbClr>
                            </a:outerShdw>
                          </a:effectLst>
                          <a:latin typeface="Arabic Typesetting" pitchFamily="66" charset="-78"/>
                          <a:cs typeface="Arabic Typesetting" pitchFamily="66" charset="-78"/>
                        </a:rPr>
                        <a:t>النزاهة والقيم بالمدرسة  </a:t>
                      </a:r>
                      <a:endParaRPr lang="fr-FR" sz="3600" b="1" kern="1200" dirty="0" smtClean="0">
                        <a:solidFill>
                          <a:schemeClr val="tx1"/>
                        </a:solidFill>
                        <a:effectLst>
                          <a:outerShdw blurRad="38100" dist="38100" dir="2700000" algn="tl">
                            <a:srgbClr val="000000">
                              <a:alpha val="43137"/>
                            </a:srgbClr>
                          </a:outerShdw>
                        </a:effectLst>
                        <a:latin typeface="Arabic Typesetting" pitchFamily="66" charset="-78"/>
                        <a:ea typeface="+mn-ea"/>
                        <a:cs typeface="Arabic Typesetting" pitchFamily="66" charset="-78"/>
                      </a:endParaRPr>
                    </a:p>
                  </a:txBody>
                  <a:tcPr anchor="ctr"/>
                </a:tc>
                <a:tc>
                  <a:txBody>
                    <a:bodyPr/>
                    <a:lstStyle/>
                    <a:p>
                      <a:pPr marL="0" marR="0" indent="0" algn="r" defTabSz="1031626" rtl="0" eaLnBrk="1" fontAlgn="auto" latinLnBrk="0" hangingPunct="1">
                        <a:lnSpc>
                          <a:spcPct val="100000"/>
                        </a:lnSpc>
                        <a:spcBef>
                          <a:spcPts val="0"/>
                        </a:spcBef>
                        <a:spcAft>
                          <a:spcPts val="0"/>
                        </a:spcAft>
                        <a:buClrTx/>
                        <a:buSzTx/>
                        <a:buFontTx/>
                        <a:buNone/>
                        <a:tabLst/>
                        <a:defRPr/>
                      </a:pPr>
                      <a:r>
                        <a:rPr lang="ar-MA" sz="3600" b="1" dirty="0" smtClean="0">
                          <a:latin typeface="Arabic Typesetting" pitchFamily="66" charset="-78"/>
                          <a:cs typeface="Arabic Typesetting" pitchFamily="66" charset="-78"/>
                        </a:rPr>
                        <a:t>التدبير</a:t>
                      </a:r>
                      <a:endParaRPr lang="fr-FR" sz="3600" b="1" dirty="0">
                        <a:latin typeface="Arabic Typesetting" pitchFamily="66" charset="-78"/>
                        <a:cs typeface="Arabic Typesetting" pitchFamily="66" charset="-78"/>
                      </a:endParaRPr>
                    </a:p>
                  </a:txBody>
                  <a:tcPr/>
                </a:tc>
              </a:tr>
              <a:tr h="391093">
                <a:tc>
                  <a:txBody>
                    <a:bodyPr/>
                    <a:lstStyle/>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محاربة العنف والغش</a:t>
                      </a:r>
                      <a:r>
                        <a:rPr lang="ar-MA" sz="2800" b="1" kern="1200" baseline="0" dirty="0" smtClean="0">
                          <a:latin typeface="Arabic Typesetting" pitchFamily="66" charset="-78"/>
                          <a:cs typeface="Arabic Typesetting" pitchFamily="66" charset="-78"/>
                        </a:rPr>
                        <a:t> و</a:t>
                      </a:r>
                      <a:r>
                        <a:rPr lang="ar-MA" sz="2800" b="1" kern="1200" dirty="0" smtClean="0">
                          <a:latin typeface="Arabic Typesetting" pitchFamily="66" charset="-78"/>
                          <a:cs typeface="Arabic Typesetting" pitchFamily="66" charset="-78"/>
                        </a:rPr>
                        <a:t>الممارسات السيئة</a:t>
                      </a:r>
                      <a:r>
                        <a:rPr lang="ar-MA" sz="2800" b="1" kern="1200" baseline="0" dirty="0" smtClean="0">
                          <a:latin typeface="Arabic Typesetting" pitchFamily="66" charset="-78"/>
                          <a:cs typeface="Arabic Typesetting" pitchFamily="66" charset="-78"/>
                        </a:rPr>
                        <a:t> (الساعات الإضافية وتغيب المدرسين) وتشجيع تلقي القيم الجيدة بالمؤسسة التعليمية.</a:t>
                      </a:r>
                      <a:endParaRPr lang="ar-MA" sz="2800" b="1" kern="1200" dirty="0" smtClean="0">
                        <a:solidFill>
                          <a:schemeClr val="tx1"/>
                        </a:solidFill>
                        <a:latin typeface="Arabic Typesetting" pitchFamily="66" charset="-78"/>
                        <a:ea typeface="+mn-ea"/>
                        <a:cs typeface="Arabic Typesetting" pitchFamily="66" charset="-78"/>
                      </a:endParaRPr>
                    </a:p>
                  </a:txBody>
                  <a:tcPr/>
                </a:tc>
                <a:tc>
                  <a:txBody>
                    <a:bodyPr/>
                    <a:lstStyle/>
                    <a:p>
                      <a:pPr marL="0" marR="0" lvl="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الهدف</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2208770">
                <a:tc>
                  <a:txBody>
                    <a:bodyPr/>
                    <a:lstStyle/>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إدماج</a:t>
                      </a:r>
                      <a:r>
                        <a:rPr lang="ar-MA" sz="2800" b="1" kern="1200" baseline="0" dirty="0" smtClean="0">
                          <a:latin typeface="Arabic Typesetting" pitchFamily="66" charset="-78"/>
                          <a:cs typeface="Arabic Typesetting" pitchFamily="66" charset="-78"/>
                        </a:rPr>
                        <a:t> الأخلاقيات في المناهج الدراسية و/أو في الأنشطة الموازية ذات التوجه المهني؛ </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إعداد ميثاق القيم بالمدرسة من طرف التلاميذ سنويا؛</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خلق مرصد وطني للقيم والأخلاقيات والارتقاء</a:t>
                      </a:r>
                      <a:r>
                        <a:rPr lang="ar-MA" sz="2800" b="1" kern="1200" baseline="0" dirty="0" smtClean="0">
                          <a:latin typeface="Arabic Typesetting" pitchFamily="66" charset="-78"/>
                          <a:cs typeface="Arabic Typesetting" pitchFamily="66" charset="-78"/>
                        </a:rPr>
                        <a:t> بالبحث العلمي في الميدان؛</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القيام بمبادرة وطنية لتخليق المدرسة (شبكات </a:t>
                      </a:r>
                      <a:r>
                        <a:rPr lang="ar-MA" sz="2800" b="1" kern="1200" baseline="0" dirty="0" err="1" smtClean="0">
                          <a:latin typeface="Arabic Typesetting" pitchFamily="66" charset="-78"/>
                          <a:cs typeface="Arabic Typesetting" pitchFamily="66" charset="-78"/>
                        </a:rPr>
                        <a:t>جمعوية</a:t>
                      </a:r>
                      <a:r>
                        <a:rPr lang="ar-MA" sz="2800" b="1" kern="1200" baseline="0" dirty="0" smtClean="0">
                          <a:latin typeface="Arabic Typesetting" pitchFamily="66" charset="-78"/>
                          <a:cs typeface="Arabic Typesetting" pitchFamily="66" charset="-78"/>
                        </a:rPr>
                        <a:t> ومنتديات إلخ)؛</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الارتقاء بأنشطة وإنتاجات التلاميذ حول مسألة النزاهة؛</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وضع إجراءات لمحاربة العنف في الوسط المدرسي.</a:t>
                      </a:r>
                      <a:r>
                        <a:rPr lang="ar-MA" sz="2800" b="1" kern="1200" dirty="0" smtClean="0">
                          <a:latin typeface="Arabic Typesetting" pitchFamily="66" charset="-78"/>
                          <a:cs typeface="Arabic Typesetting" pitchFamily="66" charset="-78"/>
                        </a:rPr>
                        <a:t> </a:t>
                      </a:r>
                      <a:r>
                        <a:rPr lang="fr-FR" sz="2800" b="1" kern="1200" dirty="0" smtClean="0">
                          <a:latin typeface="Arabic Typesetting" pitchFamily="66" charset="-78"/>
                          <a:cs typeface="Arabic Typesetting" pitchFamily="66" charset="-78"/>
                        </a:rPr>
                        <a:t>  </a:t>
                      </a:r>
                      <a:endParaRPr lang="ar-MA" sz="2800" b="1" kern="1200" dirty="0" smtClean="0">
                        <a:solidFill>
                          <a:schemeClr val="tx1"/>
                        </a:solidFill>
                        <a:latin typeface="Arabic Typesetting" pitchFamily="66" charset="-78"/>
                        <a:ea typeface="+mn-ea"/>
                        <a:cs typeface="Arabic Typesetting" pitchFamily="66" charset="-78"/>
                      </a:endParaRP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النتائج المنتظرة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r h="1195775">
                <a:tc>
                  <a:txBody>
                    <a:bodyPr/>
                    <a:lstStyle/>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baseline="0" dirty="0" smtClean="0">
                          <a:latin typeface="Arabic Typesetting" pitchFamily="66" charset="-78"/>
                          <a:cs typeface="Arabic Typesetting" pitchFamily="66" charset="-78"/>
                        </a:rPr>
                        <a:t>2015-2014: انطلاق المشروع؛</a:t>
                      </a: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baseline="0" dirty="0" smtClean="0">
                          <a:latin typeface="Arabic Typesetting" pitchFamily="66" charset="-78"/>
                          <a:cs typeface="Arabic Typesetting" pitchFamily="66" charset="-78"/>
                        </a:rPr>
                        <a:t>2016-2015: انطلاق العمل ب</a:t>
                      </a:r>
                      <a:r>
                        <a:rPr lang="ar-MA" sz="2800" b="1" kern="1200" dirty="0" smtClean="0">
                          <a:latin typeface="Arabic Typesetting" pitchFamily="66" charset="-78"/>
                          <a:cs typeface="Arabic Typesetting" pitchFamily="66" charset="-78"/>
                        </a:rPr>
                        <a:t>ميثاق القيم بالمدرسة و</a:t>
                      </a:r>
                      <a:r>
                        <a:rPr lang="ar-MA" sz="2800" b="1" kern="1200" baseline="0" dirty="0" smtClean="0">
                          <a:latin typeface="Arabic Typesetting" pitchFamily="66" charset="-78"/>
                          <a:cs typeface="Arabic Typesetting" pitchFamily="66" charset="-78"/>
                        </a:rPr>
                        <a:t>إعلان سنة 2016-2015 </a:t>
                      </a:r>
                      <a:r>
                        <a:rPr lang="fr-FR" sz="2800" b="1" kern="1200" dirty="0" smtClean="0">
                          <a:latin typeface="Arabic Typesetting" pitchFamily="66" charset="-78"/>
                          <a:cs typeface="Arabic Typesetting" pitchFamily="66" charset="-78"/>
                        </a:rPr>
                        <a:t>»</a:t>
                      </a:r>
                      <a:r>
                        <a:rPr lang="ar-MA" sz="2800" b="1" kern="1200" dirty="0" smtClean="0">
                          <a:latin typeface="Arabic Typesetting" pitchFamily="66" charset="-78"/>
                          <a:cs typeface="Arabic Typesetting" pitchFamily="66" charset="-78"/>
                        </a:rPr>
                        <a:t> سنة </a:t>
                      </a:r>
                      <a:r>
                        <a:rPr lang="ar-MA" sz="2800" b="1" kern="1200" baseline="0" dirty="0" smtClean="0">
                          <a:latin typeface="Arabic Typesetting" pitchFamily="66" charset="-78"/>
                          <a:cs typeface="Arabic Typesetting" pitchFamily="66" charset="-78"/>
                        </a:rPr>
                        <a:t>النزاهة بال</a:t>
                      </a:r>
                      <a:r>
                        <a:rPr lang="ar-MA" sz="2800" b="1" kern="1200" dirty="0" smtClean="0">
                          <a:latin typeface="Arabic Typesetting" pitchFamily="66" charset="-78"/>
                          <a:cs typeface="Arabic Typesetting" pitchFamily="66" charset="-78"/>
                        </a:rPr>
                        <a:t>مدرسة»؛</a:t>
                      </a:r>
                      <a:endParaRPr lang="fr-FR" sz="2800" b="1" kern="1200" dirty="0" smtClean="0">
                        <a:latin typeface="Arabic Typesetting" pitchFamily="66" charset="-78"/>
                        <a:cs typeface="Arabic Typesetting" pitchFamily="66" charset="-78"/>
                      </a:endParaRPr>
                    </a:p>
                    <a:p>
                      <a:pPr marL="182563" marR="0" lvl="1" indent="-182563" algn="r" defTabSz="1031626" rtl="1" eaLnBrk="1" fontAlgn="auto" latinLnBrk="0" hangingPunct="1">
                        <a:lnSpc>
                          <a:spcPts val="2800"/>
                        </a:lnSpc>
                        <a:spcBef>
                          <a:spcPts val="600"/>
                        </a:spcBef>
                        <a:spcAft>
                          <a:spcPts val="0"/>
                        </a:spcAft>
                        <a:buClrTx/>
                        <a:buSzTx/>
                        <a:buFont typeface="Arial" pitchFamily="34" charset="0"/>
                        <a:buChar char="•"/>
                        <a:tabLst/>
                        <a:defRPr/>
                      </a:pPr>
                      <a:r>
                        <a:rPr lang="ar-MA" sz="2800" b="1" kern="1200" dirty="0" smtClean="0">
                          <a:latin typeface="Arabic Typesetting" pitchFamily="66" charset="-78"/>
                          <a:cs typeface="Arabic Typesetting" pitchFamily="66" charset="-78"/>
                        </a:rPr>
                        <a:t>2017-2016: انطلاق العمل بتدبير غياب المدرسين عبر منظومة مسار.</a:t>
                      </a:r>
                    </a:p>
                  </a:txBody>
                  <a:tcPr/>
                </a:tc>
                <a:tc>
                  <a:txBody>
                    <a:bodyPr/>
                    <a:lstStyle/>
                    <a:p>
                      <a:pPr marL="0" marR="0" indent="0" algn="r" defTabSz="1031626" rtl="0" eaLnBrk="1" fontAlgn="auto" latinLnBrk="0" hangingPunct="1">
                        <a:lnSpc>
                          <a:spcPts val="2800"/>
                        </a:lnSpc>
                        <a:spcBef>
                          <a:spcPts val="600"/>
                        </a:spcBef>
                        <a:spcAft>
                          <a:spcPts val="0"/>
                        </a:spcAft>
                        <a:buClrTx/>
                        <a:buSzTx/>
                        <a:buFontTx/>
                        <a:buNone/>
                        <a:tabLst/>
                        <a:defRPr/>
                      </a:pPr>
                      <a:r>
                        <a:rPr lang="ar-MA"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rPr>
                        <a:t>المحطات الأساسية</a:t>
                      </a:r>
                      <a:endParaRPr lang="fr-FR" sz="2800" b="1" i="0" dirty="0" smtClean="0">
                        <a:solidFill>
                          <a:srgbClr val="0070C0"/>
                        </a:solidFill>
                        <a:effectLst>
                          <a:outerShdw blurRad="38100" dist="38100" dir="2700000" algn="tl">
                            <a:srgbClr val="000000">
                              <a:alpha val="43137"/>
                            </a:srgbClr>
                          </a:outerShdw>
                        </a:effectLst>
                        <a:latin typeface="Arabic Typesetting" pitchFamily="66" charset="-78"/>
                        <a:cs typeface="Arabic Typesetting" pitchFamily="66" charset="-78"/>
                      </a:endParaRPr>
                    </a:p>
                  </a:txBody>
                  <a:tcPr/>
                </a:tc>
              </a:tr>
            </a:tbl>
          </a:graphicData>
        </a:graphic>
      </p:graphicFrame>
      <p:pic>
        <p:nvPicPr>
          <p:cNvPr id="4" name="Image 3"/>
          <p:cNvPicPr>
            <a:picLocks noChangeAspect="1"/>
          </p:cNvPicPr>
          <p:nvPr/>
        </p:nvPicPr>
        <p:blipFill>
          <a:blip r:embed="rId2" cstate="print"/>
          <a:stretch>
            <a:fillRect/>
          </a:stretch>
        </p:blipFill>
        <p:spPr>
          <a:xfrm>
            <a:off x="52554" y="6356751"/>
            <a:ext cx="9790386" cy="296297"/>
          </a:xfrm>
          <a:prstGeom prst="rect">
            <a:avLst/>
          </a:prstGeom>
        </p:spPr>
      </p:pic>
    </p:spTree>
    <p:extLst>
      <p:ext uri="{BB962C8B-B14F-4D97-AF65-F5344CB8AC3E}">
        <p14:creationId xmlns="" xmlns:p14="http://schemas.microsoft.com/office/powerpoint/2010/main" val="217885342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4"/>
          <p:cNvSpPr txBox="1">
            <a:spLocks/>
          </p:cNvSpPr>
          <p:nvPr/>
        </p:nvSpPr>
        <p:spPr>
          <a:xfrm>
            <a:off x="495301" y="2971801"/>
            <a:ext cx="8915400" cy="1085207"/>
          </a:xfrm>
          <a:prstGeom prst="rect">
            <a:avLst/>
          </a:prstGeom>
        </p:spPr>
        <p:txBody>
          <a:bodyPr vert="horz" wrap="square" lIns="103163" tIns="51581" rIns="103163" bIns="51581" rtlCol="0">
            <a:spAutoFit/>
          </a:bodyPr>
          <a:lstStyle>
            <a:lvl1pPr marL="386860" indent="-386860" algn="l" defTabSz="1031626"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pPr marL="0" indent="0" algn="ctr" rtl="1">
              <a:lnSpc>
                <a:spcPts val="7000"/>
              </a:lnSpc>
              <a:buNone/>
            </a:pPr>
            <a:r>
              <a:rPr lang="ar-MA" sz="7000" b="1" dirty="0" smtClean="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نظام التنزيل والتتبع</a:t>
            </a:r>
            <a:endParaRPr lang="fr-FR" sz="70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Tree>
    <p:extLst>
      <p:ext uri="{BB962C8B-B14F-4D97-AF65-F5344CB8AC3E}">
        <p14:creationId xmlns="" xmlns:p14="http://schemas.microsoft.com/office/powerpoint/2010/main" val="309588686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D3E04377-CB08-45BC-BBE7-7847619855FB}" type="slidenum">
              <a:rPr lang="fr-FR" sz="2000"/>
              <a:pPr/>
              <a:t>53</a:t>
            </a:fld>
            <a:endParaRPr lang="fr-FR" sz="2000" dirty="0"/>
          </a:p>
        </p:txBody>
      </p:sp>
      <p:sp>
        <p:nvSpPr>
          <p:cNvPr id="6" name="Espace réservé du texte 2"/>
          <p:cNvSpPr>
            <a:spLocks noGrp="1"/>
          </p:cNvSpPr>
          <p:nvPr>
            <p:ph type="body" sz="quarter" idx="13"/>
          </p:nvPr>
        </p:nvSpPr>
        <p:spPr>
          <a:xfrm>
            <a:off x="1619724" y="0"/>
            <a:ext cx="6729384" cy="692150"/>
          </a:xfrm>
        </p:spPr>
        <p:txBody>
          <a:bodyPr/>
          <a:lstStyle/>
          <a:p>
            <a:pPr rtl="1"/>
            <a:r>
              <a:rPr lang="ar-MA" dirty="0" smtClean="0">
                <a:solidFill>
                  <a:srgbClr val="FFFFFF"/>
                </a:solidFill>
                <a:cs typeface="AL-Mohanad Bold" pitchFamily="2" charset="-78"/>
              </a:rPr>
              <a:t>نظام التنزيل والتتبع</a:t>
            </a:r>
            <a:endParaRPr lang="fr-FR" dirty="0">
              <a:solidFill>
                <a:srgbClr val="FFFFFF"/>
              </a:solidFill>
              <a:cs typeface="AL-Mohanad Bold" pitchFamily="2" charset="-78"/>
            </a:endParaRPr>
          </a:p>
        </p:txBody>
      </p:sp>
      <p:pic>
        <p:nvPicPr>
          <p:cNvPr id="5" name="Image 4"/>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76447" y="808074"/>
            <a:ext cx="9346018" cy="5913403"/>
          </a:xfrm>
          <a:prstGeom prst="rect">
            <a:avLst/>
          </a:prstGeom>
        </p:spPr>
      </p:pic>
    </p:spTree>
    <p:extLst>
      <p:ext uri="{BB962C8B-B14F-4D97-AF65-F5344CB8AC3E}">
        <p14:creationId xmlns="" xmlns:p14="http://schemas.microsoft.com/office/powerpoint/2010/main" val="263965528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9906000" cy="10715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0" y="2443168"/>
            <a:ext cx="9906000" cy="1200329"/>
          </a:xfrm>
          <a:prstGeom prst="rect">
            <a:avLst/>
          </a:prstGeom>
          <a:noFill/>
        </p:spPr>
        <p:txBody>
          <a:bodyPr wrap="square" lIns="91440" tIns="45720" rIns="91440" bIns="45720">
            <a:spAutoFit/>
          </a:bodyPr>
          <a:lstStyle/>
          <a:p>
            <a:pPr algn="ctr"/>
            <a:r>
              <a:rPr lang="ar-MA" sz="7200" b="1" dirty="0">
                <a:solidFill>
                  <a:srgbClr val="002060"/>
                </a:solidFill>
                <a:latin typeface="Arabic Typesetting" pitchFamily="66" charset="-78"/>
                <a:cs typeface="Arabic Typesetting" pitchFamily="66" charset="-78"/>
              </a:rPr>
              <a:t>شكرا </a:t>
            </a:r>
            <a:r>
              <a:rPr lang="ar-MA" sz="7200" b="1" dirty="0" smtClean="0">
                <a:solidFill>
                  <a:srgbClr val="002060"/>
                </a:solidFill>
                <a:latin typeface="Arabic Typesetting" pitchFamily="66" charset="-78"/>
                <a:cs typeface="Arabic Typesetting" pitchFamily="66" charset="-78"/>
              </a:rPr>
              <a:t>على حسن </a:t>
            </a:r>
            <a:r>
              <a:rPr lang="ar-MA" sz="7200" b="1" dirty="0">
                <a:solidFill>
                  <a:srgbClr val="002060"/>
                </a:solidFill>
                <a:latin typeface="Arabic Typesetting" pitchFamily="66" charset="-78"/>
                <a:cs typeface="Arabic Typesetting" pitchFamily="66" charset="-78"/>
              </a:rPr>
              <a:t>تتبعكم</a:t>
            </a:r>
            <a:endParaRPr lang="fr-FR" sz="7200" b="1" dirty="0">
              <a:solidFill>
                <a:srgbClr val="002060"/>
              </a:solidFill>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62891" y="1154273"/>
            <a:ext cx="9418320" cy="512960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pPr marL="354013" indent="-261938" algn="r" rtl="1" fontAlgn="base">
              <a:lnSpc>
                <a:spcPts val="4000"/>
              </a:lnSpc>
              <a:spcBef>
                <a:spcPts val="1200"/>
              </a:spcBef>
              <a:spcAft>
                <a:spcPts val="1200"/>
              </a:spcAft>
              <a:buSzPct val="110000"/>
            </a:pPr>
            <a:r>
              <a:rPr lang="ar-MA" sz="3600" dirty="0" smtClean="0">
                <a:solidFill>
                  <a:schemeClr val="accent1">
                    <a:lumMod val="50000"/>
                  </a:schemeClr>
                </a:solidFill>
                <a:latin typeface="Arabic Typesetting" panose="03020402040406030203" pitchFamily="66" charset="-78"/>
                <a:cs typeface="Arabic Typesetting" panose="03020402040406030203" pitchFamily="66" charset="-78"/>
              </a:rPr>
              <a:t>3) </a:t>
            </a:r>
            <a:r>
              <a:rPr lang="ar-MA" sz="3600" b="1" u="sng" dirty="0">
                <a:solidFill>
                  <a:schemeClr val="tx2"/>
                </a:solidFill>
                <a:latin typeface="Arabic Typesetting" pitchFamily="66" charset="-78"/>
                <a:cs typeface="Arabic Typesetting" pitchFamily="66" charset="-78"/>
              </a:rPr>
              <a:t>الميثاق الوطني للتربية والتكوين</a:t>
            </a:r>
            <a:r>
              <a:rPr lang="ar-MA" sz="3600" dirty="0">
                <a:solidFill>
                  <a:schemeClr val="tx2"/>
                </a:solidFill>
                <a:latin typeface="Arabic Typesetting" pitchFamily="66" charset="-78"/>
                <a:cs typeface="Arabic Typesetting" pitchFamily="66" charset="-78"/>
              </a:rPr>
              <a:t>، </a:t>
            </a:r>
            <a:r>
              <a:rPr lang="ar-MA" sz="3600" dirty="0">
                <a:solidFill>
                  <a:schemeClr val="tx1">
                    <a:lumMod val="95000"/>
                    <a:lumOff val="5000"/>
                  </a:schemeClr>
                </a:solidFill>
                <a:latin typeface="Arabic Typesetting" pitchFamily="66" charset="-78"/>
                <a:cs typeface="Arabic Typesetting" pitchFamily="66" charset="-78"/>
              </a:rPr>
              <a:t>كوثيقة مرجعية متوافق عليها لإصلاح المدرسة </a:t>
            </a:r>
            <a:r>
              <a:rPr lang="ar-MA" sz="3600" dirty="0" smtClean="0">
                <a:solidFill>
                  <a:schemeClr val="tx1">
                    <a:lumMod val="95000"/>
                    <a:lumOff val="5000"/>
                  </a:schemeClr>
                </a:solidFill>
                <a:latin typeface="Arabic Typesetting" pitchFamily="66" charset="-78"/>
                <a:cs typeface="Arabic Typesetting" pitchFamily="66" charset="-78"/>
              </a:rPr>
              <a:t>المغربية.</a:t>
            </a:r>
            <a:endParaRPr lang="fr-FR" sz="3600" dirty="0">
              <a:solidFill>
                <a:schemeClr val="tx1">
                  <a:lumMod val="95000"/>
                  <a:lumOff val="5000"/>
                </a:schemeClr>
              </a:solidFill>
              <a:latin typeface="Arabic Typesetting" pitchFamily="66" charset="-78"/>
              <a:cs typeface="Arabic Typesetting" pitchFamily="66" charset="-78"/>
            </a:endParaRPr>
          </a:p>
          <a:p>
            <a:pPr marL="354013" indent="-261938" algn="r" rtl="1" fontAlgn="base">
              <a:lnSpc>
                <a:spcPts val="4000"/>
              </a:lnSpc>
              <a:spcBef>
                <a:spcPts val="1200"/>
              </a:spcBef>
              <a:spcAft>
                <a:spcPts val="1200"/>
              </a:spcAft>
              <a:buSzPct val="110000"/>
            </a:pPr>
            <a:r>
              <a:rPr lang="ar-MA" sz="3600" dirty="0">
                <a:solidFill>
                  <a:schemeClr val="tx2"/>
                </a:solidFill>
                <a:latin typeface="Arabic Typesetting" pitchFamily="66" charset="-78"/>
                <a:cs typeface="Arabic Typesetting" pitchFamily="66" charset="-78"/>
              </a:rPr>
              <a:t>4) </a:t>
            </a:r>
            <a:r>
              <a:rPr lang="ar-MA" sz="3600" b="1" u="sng" dirty="0">
                <a:solidFill>
                  <a:schemeClr val="tx2"/>
                </a:solidFill>
                <a:latin typeface="Arabic Typesetting" pitchFamily="66" charset="-78"/>
                <a:cs typeface="Arabic Typesetting" pitchFamily="66" charset="-78"/>
              </a:rPr>
              <a:t>البرنامج الحكومي </a:t>
            </a:r>
            <a:r>
              <a:rPr lang="ar-MA" sz="3600" dirty="0">
                <a:solidFill>
                  <a:schemeClr val="tx1">
                    <a:lumMod val="95000"/>
                    <a:lumOff val="5000"/>
                  </a:schemeClr>
                </a:solidFill>
                <a:latin typeface="Arabic Typesetting" pitchFamily="66" charset="-78"/>
                <a:cs typeface="Arabic Typesetting" pitchFamily="66" charset="-78"/>
              </a:rPr>
              <a:t>في شقه المتعلق بالتربية والتكوين.</a:t>
            </a:r>
          </a:p>
          <a:p>
            <a:pPr marL="354013" indent="-261938" algn="r" rtl="1" fontAlgn="base">
              <a:lnSpc>
                <a:spcPts val="4000"/>
              </a:lnSpc>
              <a:spcBef>
                <a:spcPts val="1200"/>
              </a:spcBef>
              <a:spcAft>
                <a:spcPts val="1200"/>
              </a:spcAft>
              <a:buSzPct val="110000"/>
            </a:pPr>
            <a:r>
              <a:rPr lang="ar-MA" sz="3600" dirty="0">
                <a:solidFill>
                  <a:schemeClr val="tx2"/>
                </a:solidFill>
                <a:latin typeface="Arabic Typesetting" pitchFamily="66" charset="-78"/>
                <a:cs typeface="Arabic Typesetting" pitchFamily="66" charset="-78"/>
              </a:rPr>
              <a:t>5) </a:t>
            </a:r>
            <a:r>
              <a:rPr lang="ar-MA" sz="3600" dirty="0">
                <a:solidFill>
                  <a:schemeClr val="tx1">
                    <a:lumMod val="95000"/>
                    <a:lumOff val="5000"/>
                  </a:schemeClr>
                </a:solidFill>
                <a:latin typeface="Arabic Typesetting" pitchFamily="66" charset="-78"/>
                <a:cs typeface="Arabic Typesetting" pitchFamily="66" charset="-78"/>
              </a:rPr>
              <a:t>إرساء</a:t>
            </a:r>
            <a:r>
              <a:rPr lang="ar-MA" sz="3600" dirty="0">
                <a:solidFill>
                  <a:schemeClr val="tx2"/>
                </a:solidFill>
                <a:latin typeface="Arabic Typesetting" pitchFamily="66" charset="-78"/>
                <a:cs typeface="Arabic Typesetting" pitchFamily="66" charset="-78"/>
              </a:rPr>
              <a:t> ا</a:t>
            </a:r>
            <a:r>
              <a:rPr lang="ar-SA" sz="3600" b="1" u="sng" dirty="0">
                <a:solidFill>
                  <a:schemeClr val="tx2"/>
                </a:solidFill>
                <a:latin typeface="Arabic Typesetting" pitchFamily="66" charset="-78"/>
                <a:cs typeface="Arabic Typesetting" pitchFamily="66" charset="-78"/>
              </a:rPr>
              <a:t>لمجلس الأعلى للتربية والتكوين والبحث العلمي</a:t>
            </a:r>
            <a:r>
              <a:rPr lang="ar-MA" sz="3600" dirty="0">
                <a:solidFill>
                  <a:schemeClr val="tx2"/>
                </a:solidFill>
                <a:latin typeface="Arabic Typesetting" pitchFamily="66" charset="-78"/>
                <a:cs typeface="Arabic Typesetting" pitchFamily="66" charset="-78"/>
              </a:rPr>
              <a:t>، </a:t>
            </a:r>
            <a:r>
              <a:rPr lang="ar-MA" sz="3600" dirty="0">
                <a:solidFill>
                  <a:schemeClr val="tx1">
                    <a:lumMod val="95000"/>
                    <a:lumOff val="5000"/>
                  </a:schemeClr>
                </a:solidFill>
                <a:latin typeface="Arabic Typesetting" pitchFamily="66" charset="-78"/>
                <a:cs typeface="Arabic Typesetting" pitchFamily="66" charset="-78"/>
              </a:rPr>
              <a:t>وانخراطه في سلسلة من الأعمال الرامية إلى تقييم حصيلة تطبيق الميثاق الوطني، و</a:t>
            </a:r>
            <a:r>
              <a:rPr lang="ar-SA" sz="3600" dirty="0">
                <a:solidFill>
                  <a:schemeClr val="tx1">
                    <a:lumMod val="95000"/>
                    <a:lumOff val="5000"/>
                  </a:schemeClr>
                </a:solidFill>
                <a:latin typeface="Arabic Typesetting" pitchFamily="66" charset="-78"/>
                <a:cs typeface="Arabic Typesetting" pitchFamily="66" charset="-78"/>
              </a:rPr>
              <a:t>استشراف آفاق تأهيل</a:t>
            </a:r>
            <a:r>
              <a:rPr lang="ar-MA" sz="3600" dirty="0">
                <a:solidFill>
                  <a:schemeClr val="tx1">
                    <a:lumMod val="95000"/>
                    <a:lumOff val="5000"/>
                  </a:schemeClr>
                </a:solidFill>
                <a:latin typeface="Arabic Typesetting" pitchFamily="66" charset="-78"/>
                <a:cs typeface="Arabic Typesetting" pitchFamily="66" charset="-78"/>
              </a:rPr>
              <a:t> وتطوير</a:t>
            </a:r>
            <a:r>
              <a:rPr lang="ar-SA" sz="3600" dirty="0">
                <a:solidFill>
                  <a:schemeClr val="tx1">
                    <a:lumMod val="95000"/>
                    <a:lumOff val="5000"/>
                  </a:schemeClr>
                </a:solidFill>
                <a:latin typeface="Arabic Typesetting" pitchFamily="66" charset="-78"/>
                <a:cs typeface="Arabic Typesetting" pitchFamily="66" charset="-78"/>
              </a:rPr>
              <a:t> المنظومة الوطنية للتربية والتكوين والبحث </a:t>
            </a:r>
            <a:r>
              <a:rPr lang="ar-SA" sz="3600" dirty="0" smtClean="0">
                <a:solidFill>
                  <a:schemeClr val="tx1">
                    <a:lumMod val="95000"/>
                    <a:lumOff val="5000"/>
                  </a:schemeClr>
                </a:solidFill>
                <a:latin typeface="Arabic Typesetting" pitchFamily="66" charset="-78"/>
                <a:cs typeface="Arabic Typesetting" pitchFamily="66" charset="-78"/>
              </a:rPr>
              <a:t>العلمي</a:t>
            </a:r>
            <a:r>
              <a:rPr lang="ar-MA" sz="3600" dirty="0" smtClean="0">
                <a:solidFill>
                  <a:schemeClr val="tx2"/>
                </a:solidFill>
                <a:latin typeface="Arabic Typesetting" pitchFamily="66" charset="-78"/>
                <a:cs typeface="Arabic Typesetting" pitchFamily="66" charset="-78"/>
              </a:rPr>
              <a:t>.</a:t>
            </a:r>
            <a:endParaRPr lang="ar-MA" sz="3600" dirty="0">
              <a:solidFill>
                <a:schemeClr val="tx2"/>
              </a:solidFill>
              <a:latin typeface="Arabic Typesetting" pitchFamily="66" charset="-78"/>
              <a:cs typeface="Arabic Typesetting" pitchFamily="66" charset="-78"/>
            </a:endParaRPr>
          </a:p>
          <a:p>
            <a:pPr marL="354013" indent="-261938" algn="r" rtl="1" fontAlgn="base">
              <a:lnSpc>
                <a:spcPts val="4000"/>
              </a:lnSpc>
              <a:spcBef>
                <a:spcPts val="1200"/>
              </a:spcBef>
              <a:spcAft>
                <a:spcPts val="1200"/>
              </a:spcAft>
              <a:buSzPct val="110000"/>
            </a:pPr>
            <a:r>
              <a:rPr lang="ar-MA" sz="3600" dirty="0">
                <a:solidFill>
                  <a:schemeClr val="tx2"/>
                </a:solidFill>
                <a:latin typeface="Arabic Typesetting" pitchFamily="66" charset="-78"/>
                <a:cs typeface="Arabic Typesetting" pitchFamily="66" charset="-78"/>
              </a:rPr>
              <a:t>6) </a:t>
            </a:r>
            <a:r>
              <a:rPr lang="ar-MA" sz="3600" b="1" u="sng" dirty="0">
                <a:solidFill>
                  <a:schemeClr val="tx2"/>
                </a:solidFill>
                <a:latin typeface="Arabic Typesetting" pitchFamily="66" charset="-78"/>
                <a:cs typeface="Arabic Typesetting" pitchFamily="66" charset="-78"/>
              </a:rPr>
              <a:t>الحالة الراهنة لمنظومة التربية والتكوين</a:t>
            </a:r>
            <a:r>
              <a:rPr lang="ar-MA" sz="3600" dirty="0">
                <a:solidFill>
                  <a:schemeClr val="tx1">
                    <a:lumMod val="95000"/>
                    <a:lumOff val="5000"/>
                  </a:schemeClr>
                </a:solidFill>
                <a:latin typeface="Arabic Typesetting" pitchFamily="66" charset="-78"/>
                <a:cs typeface="Arabic Typesetting" pitchFamily="66" charset="-78"/>
              </a:rPr>
              <a:t>، والتي تجمع مختلف التقارير والدراسات التقويمية الوطنية والدولية، على وضعيتها </a:t>
            </a:r>
            <a:r>
              <a:rPr lang="ar-MA" sz="3600" dirty="0" smtClean="0">
                <a:solidFill>
                  <a:schemeClr val="tx1">
                    <a:lumMod val="95000"/>
                    <a:lumOff val="5000"/>
                  </a:schemeClr>
                </a:solidFill>
                <a:latin typeface="Arabic Typesetting" pitchFamily="66" charset="-78"/>
                <a:cs typeface="Arabic Typesetting" pitchFamily="66" charset="-78"/>
              </a:rPr>
              <a:t>المتأزمة، </a:t>
            </a:r>
            <a:r>
              <a:rPr lang="ar-MA" sz="3600" dirty="0">
                <a:solidFill>
                  <a:schemeClr val="tx1">
                    <a:lumMod val="95000"/>
                    <a:lumOff val="5000"/>
                  </a:schemeClr>
                </a:solidFill>
                <a:latin typeface="Arabic Typesetting" pitchFamily="66" charset="-78"/>
                <a:cs typeface="Arabic Typesetting" pitchFamily="66" charset="-78"/>
              </a:rPr>
              <a:t>وعلى حاجتها الماسة إلى الإصلاح الجذري </a:t>
            </a:r>
            <a:r>
              <a:rPr lang="ar-MA" sz="3600" dirty="0" smtClean="0">
                <a:solidFill>
                  <a:schemeClr val="tx1">
                    <a:lumMod val="95000"/>
                    <a:lumOff val="5000"/>
                  </a:schemeClr>
                </a:solidFill>
                <a:latin typeface="Arabic Typesetting" pitchFamily="66" charset="-78"/>
                <a:cs typeface="Arabic Typesetting" pitchFamily="66" charset="-78"/>
              </a:rPr>
              <a:t>والتأهيل </a:t>
            </a:r>
            <a:r>
              <a:rPr lang="ar-MA" sz="3600" dirty="0">
                <a:solidFill>
                  <a:schemeClr val="tx1">
                    <a:lumMod val="95000"/>
                    <a:lumOff val="5000"/>
                  </a:schemeClr>
                </a:solidFill>
                <a:latin typeface="Arabic Typesetting" pitchFamily="66" charset="-78"/>
                <a:cs typeface="Arabic Typesetting" pitchFamily="66" charset="-78"/>
              </a:rPr>
              <a:t>حتى تؤدي الوظائف المنتظرة منها على كافة المستويات.</a:t>
            </a:r>
          </a:p>
        </p:txBody>
      </p:sp>
      <p:sp>
        <p:nvSpPr>
          <p:cNvPr id="7" name="Rectangle 6"/>
          <p:cNvSpPr/>
          <p:nvPr/>
        </p:nvSpPr>
        <p:spPr>
          <a:xfrm>
            <a:off x="0" y="-124533"/>
            <a:ext cx="9906000" cy="1015663"/>
          </a:xfrm>
          <a:prstGeom prst="rect">
            <a:avLst/>
          </a:prstGeom>
        </p:spPr>
        <p:txBody>
          <a:bodyPr wrap="square">
            <a:spAutoFit/>
          </a:bodyPr>
          <a:lstStyle/>
          <a:p>
            <a:pPr algn="ctr" rtl="1" eaLnBrk="0" hangingPunct="0"/>
            <a:r>
              <a:rPr lang="ar-MA" sz="6000" b="1" dirty="0">
                <a:solidFill>
                  <a:srgbClr val="FFFFFF"/>
                </a:solidFill>
                <a:latin typeface="Arabic Typesetting" pitchFamily="66" charset="-78"/>
                <a:cs typeface="Arabic Typesetting" pitchFamily="66" charset="-78"/>
              </a:rPr>
              <a:t>السياق</a:t>
            </a:r>
            <a:r>
              <a:rPr lang="ar-MA" sz="4400" b="1" dirty="0" smtClean="0">
                <a:solidFill>
                  <a:schemeClr val="bg1"/>
                </a:solidFill>
                <a:latin typeface="Arabic Typesetting" pitchFamily="66" charset="-78"/>
                <a:cs typeface="Arabic Typesetting" pitchFamily="66" charset="-78"/>
              </a:rPr>
              <a:t> </a:t>
            </a:r>
            <a:r>
              <a:rPr lang="ar-MA" sz="6000" b="1" dirty="0">
                <a:solidFill>
                  <a:srgbClr val="FFFFFF"/>
                </a:solidFill>
                <a:latin typeface="Arabic Typesetting" pitchFamily="66" charset="-78"/>
                <a:cs typeface="Arabic Typesetting" pitchFamily="66" charset="-78"/>
              </a:rPr>
              <a:t>العام</a:t>
            </a:r>
            <a:endParaRPr lang="en-US" sz="6000" b="1" dirty="0">
              <a:solidFill>
                <a:srgbClr val="FFFFFF"/>
              </a:solidFill>
              <a:latin typeface="Arabic Typesetting" pitchFamily="66" charset="-78"/>
              <a:cs typeface="Arabic Typesetting" pitchFamily="66" charset="-78"/>
            </a:endParaRPr>
          </a:p>
        </p:txBody>
      </p:sp>
      <p:pic>
        <p:nvPicPr>
          <p:cNvPr id="4" name="Image 3"/>
          <p:cNvPicPr>
            <a:picLocks noChangeAspect="1"/>
          </p:cNvPicPr>
          <p:nvPr/>
        </p:nvPicPr>
        <p:blipFill>
          <a:blip r:embed="rId3" cstate="print"/>
          <a:stretch>
            <a:fillRect/>
          </a:stretch>
        </p:blipFill>
        <p:spPr>
          <a:xfrm>
            <a:off x="31534" y="6398791"/>
            <a:ext cx="9790386" cy="296297"/>
          </a:xfrm>
          <a:prstGeom prst="rect">
            <a:avLst/>
          </a:prstGeom>
        </p:spPr>
      </p:pic>
    </p:spTree>
    <p:extLst>
      <p:ext uri="{BB962C8B-B14F-4D97-AF65-F5344CB8AC3E}">
        <p14:creationId xmlns="" xmlns:p14="http://schemas.microsoft.com/office/powerpoint/2010/main" val="18593278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txBox="1">
            <a:spLocks/>
          </p:cNvSpPr>
          <p:nvPr/>
        </p:nvSpPr>
        <p:spPr>
          <a:xfrm>
            <a:off x="495301" y="2971801"/>
            <a:ext cx="8915400" cy="1085207"/>
          </a:xfrm>
          <a:prstGeom prst="rect">
            <a:avLst/>
          </a:prstGeom>
        </p:spPr>
        <p:txBody>
          <a:bodyPr vert="horz" wrap="square" lIns="103163" tIns="51581" rIns="103163" bIns="51581" rtlCol="0">
            <a:spAutoFit/>
          </a:bodyPr>
          <a:lstStyle>
            <a:lvl1pPr marL="386860" indent="-386860" algn="l" defTabSz="1031626"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pPr marL="0" indent="0" algn="ctr" rtl="1">
              <a:lnSpc>
                <a:spcPts val="7000"/>
              </a:lnSpc>
              <a:buFont typeface="Arial" panose="020B0604020202020204" pitchFamily="34" charset="0"/>
              <a:buNone/>
            </a:pPr>
            <a:r>
              <a:rPr lang="ar-MA" sz="8000" b="1" dirty="0" smtClean="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منهجية العمل</a:t>
            </a:r>
            <a:endParaRPr lang="fr-FR" sz="80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Tree>
    <p:extLst>
      <p:ext uri="{BB962C8B-B14F-4D97-AF65-F5344CB8AC3E}">
        <p14:creationId xmlns="" xmlns:p14="http://schemas.microsoft.com/office/powerpoint/2010/main" val="7929590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145287" y="0"/>
            <a:ext cx="9628140" cy="692696"/>
          </a:xfrm>
        </p:spPr>
        <p:txBody>
          <a:bodyPr>
            <a:noAutofit/>
          </a:bodyPr>
          <a:lstStyle/>
          <a:p>
            <a:pPr rtl="1"/>
            <a:r>
              <a:rPr lang="ar-MA" sz="4000" b="1" dirty="0" smtClean="0">
                <a:solidFill>
                  <a:srgbClr val="FFFFFF"/>
                </a:solidFill>
              </a:rPr>
              <a:t>  </a:t>
            </a:r>
            <a:r>
              <a:rPr lang="ar-MA" sz="6000" b="1" dirty="0" smtClean="0">
                <a:solidFill>
                  <a:srgbClr val="FFFFFF"/>
                </a:solidFill>
                <a:latin typeface="Arabic Typesetting" pitchFamily="66" charset="-78"/>
                <a:cs typeface="Arabic Typesetting" pitchFamily="66" charset="-78"/>
              </a:rPr>
              <a:t>منهجية العمل</a:t>
            </a:r>
            <a:endParaRPr lang="fr-FR" sz="6000" b="1" dirty="0">
              <a:solidFill>
                <a:srgbClr val="FFFFFF"/>
              </a:solidFill>
              <a:latin typeface="Arabic Typesetting" pitchFamily="66" charset="-78"/>
              <a:cs typeface="Arabic Typesetting" pitchFamily="66" charset="-78"/>
            </a:endParaRPr>
          </a:p>
        </p:txBody>
      </p:sp>
      <p:grpSp>
        <p:nvGrpSpPr>
          <p:cNvPr id="6" name="Groupe 5"/>
          <p:cNvGrpSpPr/>
          <p:nvPr/>
        </p:nvGrpSpPr>
        <p:grpSpPr>
          <a:xfrm>
            <a:off x="20209" y="692698"/>
            <a:ext cx="551992" cy="6165302"/>
            <a:chOff x="20209" y="692698"/>
            <a:chExt cx="551992" cy="6165302"/>
          </a:xfrm>
        </p:grpSpPr>
        <p:sp>
          <p:nvSpPr>
            <p:cNvPr id="5" name="Rectangle 4"/>
            <p:cNvSpPr/>
            <p:nvPr/>
          </p:nvSpPr>
          <p:spPr>
            <a:xfrm>
              <a:off x="20209" y="692698"/>
              <a:ext cx="551992" cy="6165302"/>
            </a:xfrm>
            <a:prstGeom prst="rect">
              <a:avLst/>
            </a:prstGeom>
            <a:solidFill>
              <a:schemeClr val="accent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b="1">
                <a:solidFill>
                  <a:prstClr val="white"/>
                </a:solidFill>
                <a:latin typeface="Arabic Typesetting" pitchFamily="66" charset="-78"/>
                <a:cs typeface="Arabic Typesetting" pitchFamily="66" charset="-78"/>
              </a:endParaRPr>
            </a:p>
          </p:txBody>
        </p:sp>
        <p:sp>
          <p:nvSpPr>
            <p:cNvPr id="40" name="ZoneTexte 39"/>
            <p:cNvSpPr txBox="1"/>
            <p:nvPr/>
          </p:nvSpPr>
          <p:spPr>
            <a:xfrm rot="16200000">
              <a:off x="-669972" y="1461041"/>
              <a:ext cx="1911923" cy="461665"/>
            </a:xfrm>
            <a:prstGeom prst="rect">
              <a:avLst/>
            </a:prstGeom>
            <a:noFill/>
          </p:spPr>
          <p:txBody>
            <a:bodyPr wrap="square" rtlCol="0">
              <a:spAutoFit/>
            </a:bodyPr>
            <a:lstStyle>
              <a:defPPr>
                <a:defRPr lang="fr-FR"/>
              </a:defPPr>
              <a:lvl1pPr algn="ctr">
                <a:defRPr sz="1400">
                  <a:solidFill>
                    <a:schemeClr val="bg1">
                      <a:lumMod val="50000"/>
                    </a:schemeClr>
                  </a:solidFill>
                </a:defRPr>
              </a:lvl1pPr>
            </a:lstStyle>
            <a:p>
              <a:r>
                <a:rPr lang="ar-MA" sz="2400" b="1" dirty="0" smtClean="0">
                  <a:solidFill>
                    <a:prstClr val="black"/>
                  </a:solidFill>
                  <a:latin typeface="Arabic Typesetting" pitchFamily="66" charset="-78"/>
                  <a:cs typeface="Arabic Typesetting" pitchFamily="66" charset="-78"/>
                </a:rPr>
                <a:t>مرحلة التشخيص والتحليل</a:t>
              </a:r>
              <a:endParaRPr lang="fr-FR" sz="2400" b="1" dirty="0">
                <a:solidFill>
                  <a:prstClr val="black"/>
                </a:solidFill>
                <a:latin typeface="Arabic Typesetting" pitchFamily="66" charset="-78"/>
                <a:cs typeface="Arabic Typesetting" pitchFamily="66" charset="-78"/>
              </a:endParaRPr>
            </a:p>
          </p:txBody>
        </p:sp>
        <p:sp>
          <p:nvSpPr>
            <p:cNvPr id="41" name="ZoneTexte 40"/>
            <p:cNvSpPr txBox="1"/>
            <p:nvPr/>
          </p:nvSpPr>
          <p:spPr>
            <a:xfrm rot="16200000">
              <a:off x="-771823" y="3465288"/>
              <a:ext cx="2096573" cy="461665"/>
            </a:xfrm>
            <a:prstGeom prst="rect">
              <a:avLst/>
            </a:prstGeom>
            <a:noFill/>
          </p:spPr>
          <p:txBody>
            <a:bodyPr wrap="square" rtlCol="0">
              <a:spAutoFit/>
            </a:bodyPr>
            <a:lstStyle>
              <a:defPPr>
                <a:defRPr lang="fr-FR"/>
              </a:defPPr>
              <a:lvl1pPr algn="ctr">
                <a:defRPr sz="1400">
                  <a:solidFill>
                    <a:schemeClr val="bg1">
                      <a:lumMod val="50000"/>
                    </a:schemeClr>
                  </a:solidFill>
                </a:defRPr>
              </a:lvl1pPr>
            </a:lstStyle>
            <a:p>
              <a:r>
                <a:rPr lang="ar-MA" sz="2400" b="1" dirty="0">
                  <a:solidFill>
                    <a:prstClr val="black"/>
                  </a:solidFill>
                  <a:latin typeface="Arabic Typesetting" pitchFamily="66" charset="-78"/>
                  <a:cs typeface="Arabic Typesetting" pitchFamily="66" charset="-78"/>
                </a:rPr>
                <a:t>م</a:t>
              </a:r>
              <a:r>
                <a:rPr lang="ar-MA" sz="2400" b="1" dirty="0" smtClean="0">
                  <a:solidFill>
                    <a:prstClr val="black"/>
                  </a:solidFill>
                  <a:latin typeface="Arabic Typesetting" pitchFamily="66" charset="-78"/>
                  <a:cs typeface="Arabic Typesetting" pitchFamily="66" charset="-78"/>
                </a:rPr>
                <a:t>رحلة البلورة</a:t>
              </a:r>
              <a:endParaRPr lang="fr-FR" sz="2400" b="1" dirty="0">
                <a:solidFill>
                  <a:prstClr val="black"/>
                </a:solidFill>
                <a:latin typeface="Arabic Typesetting" pitchFamily="66" charset="-78"/>
                <a:cs typeface="Arabic Typesetting" pitchFamily="66" charset="-78"/>
              </a:endParaRPr>
            </a:p>
          </p:txBody>
        </p:sp>
        <p:sp>
          <p:nvSpPr>
            <p:cNvPr id="42" name="ZoneTexte 41"/>
            <p:cNvSpPr txBox="1"/>
            <p:nvPr/>
          </p:nvSpPr>
          <p:spPr>
            <a:xfrm rot="16200000">
              <a:off x="-593252" y="5738400"/>
              <a:ext cx="1777532" cy="461665"/>
            </a:xfrm>
            <a:prstGeom prst="rect">
              <a:avLst/>
            </a:prstGeom>
            <a:noFill/>
          </p:spPr>
          <p:txBody>
            <a:bodyPr wrap="square" rtlCol="0">
              <a:spAutoFit/>
            </a:bodyPr>
            <a:lstStyle>
              <a:defPPr>
                <a:defRPr lang="fr-FR"/>
              </a:defPPr>
              <a:lvl1pPr algn="ctr">
                <a:defRPr sz="1400">
                  <a:solidFill>
                    <a:schemeClr val="bg1">
                      <a:lumMod val="50000"/>
                    </a:schemeClr>
                  </a:solidFill>
                </a:defRPr>
              </a:lvl1pPr>
            </a:lstStyle>
            <a:p>
              <a:r>
                <a:rPr lang="ar-MA" sz="2400" b="1" dirty="0" smtClean="0">
                  <a:solidFill>
                    <a:prstClr val="black"/>
                  </a:solidFill>
                  <a:latin typeface="Arabic Typesetting" pitchFamily="66" charset="-78"/>
                  <a:cs typeface="Arabic Typesetting" pitchFamily="66" charset="-78"/>
                </a:rPr>
                <a:t>مرحلة التخطيط والإنجاز</a:t>
              </a:r>
              <a:endParaRPr lang="fr-FR" sz="2400" b="1" dirty="0">
                <a:solidFill>
                  <a:prstClr val="black"/>
                </a:solidFill>
                <a:latin typeface="Arabic Typesetting" pitchFamily="66" charset="-78"/>
                <a:cs typeface="Arabic Typesetting" pitchFamily="66" charset="-78"/>
              </a:endParaRPr>
            </a:p>
          </p:txBody>
        </p:sp>
      </p:grpSp>
      <p:grpSp>
        <p:nvGrpSpPr>
          <p:cNvPr id="7" name="Groupe 6"/>
          <p:cNvGrpSpPr/>
          <p:nvPr/>
        </p:nvGrpSpPr>
        <p:grpSpPr>
          <a:xfrm>
            <a:off x="627320" y="661062"/>
            <a:ext cx="9205818" cy="2888904"/>
            <a:chOff x="627320" y="691683"/>
            <a:chExt cx="9205818" cy="2888904"/>
          </a:xfrm>
        </p:grpSpPr>
        <p:sp>
          <p:nvSpPr>
            <p:cNvPr id="29" name="Accolade fermante 28"/>
            <p:cNvSpPr/>
            <p:nvPr/>
          </p:nvSpPr>
          <p:spPr>
            <a:xfrm rot="5400000">
              <a:off x="4903251" y="-1261376"/>
              <a:ext cx="566032" cy="9117893"/>
            </a:xfrm>
            <a:prstGeom prst="rightBrace">
              <a:avLst>
                <a:gd name="adj1" fmla="val 33908"/>
                <a:gd name="adj2" fmla="val 50362"/>
              </a:avLst>
            </a:prstGeom>
            <a:ln w="38100">
              <a:solidFill>
                <a:schemeClr val="bg1">
                  <a:lumMod val="65000"/>
                </a:schemeClr>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fr-FR" sz="1350">
                <a:solidFill>
                  <a:prstClr val="black"/>
                </a:solidFill>
              </a:endParaRPr>
            </a:p>
          </p:txBody>
        </p:sp>
        <p:sp>
          <p:nvSpPr>
            <p:cNvPr id="50" name="ZoneTexte 31"/>
            <p:cNvSpPr txBox="1"/>
            <p:nvPr/>
          </p:nvSpPr>
          <p:spPr>
            <a:xfrm>
              <a:off x="4167962" y="691683"/>
              <a:ext cx="2557575" cy="369332"/>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ar-MA" b="1" dirty="0" smtClean="0">
                  <a:solidFill>
                    <a:prstClr val="black">
                      <a:lumMod val="95000"/>
                      <a:lumOff val="5000"/>
                    </a:prstClr>
                  </a:solidFill>
                  <a:latin typeface="Arabic Typesetting" pitchFamily="66" charset="-78"/>
                  <a:cs typeface="Arabic Typesetting" pitchFamily="66" charset="-78"/>
                </a:rPr>
                <a:t>مشاورات موسعة</a:t>
              </a:r>
              <a:endParaRPr lang="fr-FR" b="1" dirty="0">
                <a:solidFill>
                  <a:prstClr val="black">
                    <a:lumMod val="95000"/>
                    <a:lumOff val="5000"/>
                  </a:prstClr>
                </a:solidFill>
                <a:latin typeface="Arabic Typesetting" pitchFamily="66" charset="-78"/>
                <a:cs typeface="Arabic Typesetting" pitchFamily="66" charset="-78"/>
              </a:endParaRPr>
            </a:p>
          </p:txBody>
        </p:sp>
        <p:sp>
          <p:nvSpPr>
            <p:cNvPr id="53" name="ZoneTexte 52"/>
            <p:cNvSpPr txBox="1"/>
            <p:nvPr/>
          </p:nvSpPr>
          <p:spPr>
            <a:xfrm>
              <a:off x="776536" y="692698"/>
              <a:ext cx="3158836" cy="369332"/>
            </a:xfrm>
            <a:prstGeom prst="rect">
              <a:avLst/>
            </a:prstGeom>
            <a:noFill/>
          </p:spPr>
          <p:txBody>
            <a:bodyPr wrap="square" rtlCol="0">
              <a:spAutoFit/>
            </a:bodyPr>
            <a:lstStyle/>
            <a:p>
              <a:pPr algn="ctr"/>
              <a:r>
                <a:rPr lang="ar-MA" sz="1800" b="1" dirty="0" smtClean="0">
                  <a:solidFill>
                    <a:prstClr val="black">
                      <a:lumMod val="95000"/>
                      <a:lumOff val="5000"/>
                    </a:prstClr>
                  </a:solidFill>
                  <a:latin typeface="Arabic Typesetting" pitchFamily="66" charset="-78"/>
                  <a:cs typeface="Arabic Typesetting" pitchFamily="66" charset="-78"/>
                </a:rPr>
                <a:t>تشخيص اختلالات منظومة التربية والتكوين</a:t>
              </a:r>
              <a:endParaRPr lang="fr-FR" sz="1800" b="1" dirty="0">
                <a:solidFill>
                  <a:prstClr val="black">
                    <a:lumMod val="95000"/>
                    <a:lumOff val="5000"/>
                  </a:prstClr>
                </a:solidFill>
                <a:latin typeface="Arabic Typesetting" pitchFamily="66" charset="-78"/>
                <a:cs typeface="Arabic Typesetting" pitchFamily="66" charset="-78"/>
              </a:endParaRPr>
            </a:p>
          </p:txBody>
        </p:sp>
        <p:sp>
          <p:nvSpPr>
            <p:cNvPr id="54" name="ZoneTexte 53"/>
            <p:cNvSpPr txBox="1"/>
            <p:nvPr/>
          </p:nvSpPr>
          <p:spPr>
            <a:xfrm>
              <a:off x="6868633" y="735913"/>
              <a:ext cx="2964505" cy="369332"/>
            </a:xfrm>
            <a:prstGeom prst="rect">
              <a:avLst/>
            </a:prstGeom>
            <a:noFill/>
          </p:spPr>
          <p:txBody>
            <a:bodyPr wrap="square" rtlCol="0">
              <a:spAutoFit/>
            </a:bodyPr>
            <a:lstStyle/>
            <a:p>
              <a:pPr algn="ctr"/>
              <a:r>
                <a:rPr lang="ar-MA" sz="1800" b="1" smtClean="0">
                  <a:solidFill>
                    <a:prstClr val="black">
                      <a:lumMod val="95000"/>
                      <a:lumOff val="5000"/>
                    </a:prstClr>
                  </a:solidFill>
                  <a:latin typeface="Arabic Typesetting" pitchFamily="66" charset="-78"/>
                  <a:cs typeface="Arabic Typesetting" pitchFamily="66" charset="-78"/>
                </a:rPr>
                <a:t>تصور أولي</a:t>
              </a:r>
              <a:endParaRPr lang="fr-FR" sz="1800" b="1" dirty="0">
                <a:solidFill>
                  <a:prstClr val="black">
                    <a:lumMod val="95000"/>
                    <a:lumOff val="5000"/>
                  </a:prstClr>
                </a:solidFill>
                <a:latin typeface="Arabic Typesetting" pitchFamily="66" charset="-78"/>
                <a:cs typeface="Arabic Typesetting" pitchFamily="66" charset="-78"/>
              </a:endParaRPr>
            </a:p>
          </p:txBody>
        </p:sp>
        <p:graphicFrame>
          <p:nvGraphicFramePr>
            <p:cNvPr id="56" name="Diagramme 55"/>
            <p:cNvGraphicFramePr/>
            <p:nvPr>
              <p:extLst>
                <p:ext uri="{D42A27DB-BD31-4B8C-83A1-F6EECF244321}">
                  <p14:modId xmlns="" xmlns:p14="http://schemas.microsoft.com/office/powerpoint/2010/main" val="3916685188"/>
                </p:ext>
              </p:extLst>
            </p:nvPr>
          </p:nvGraphicFramePr>
          <p:xfrm>
            <a:off x="6528156" y="1105996"/>
            <a:ext cx="3173500" cy="20093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7" name="Diagramme 56"/>
            <p:cNvGraphicFramePr/>
            <p:nvPr>
              <p:extLst>
                <p:ext uri="{D42A27DB-BD31-4B8C-83A1-F6EECF244321}">
                  <p14:modId xmlns="" xmlns:p14="http://schemas.microsoft.com/office/powerpoint/2010/main" val="867188793"/>
                </p:ext>
              </p:extLst>
            </p:nvPr>
          </p:nvGraphicFramePr>
          <p:xfrm>
            <a:off x="3976586" y="999460"/>
            <a:ext cx="2961612" cy="22328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64" name="Diagramme 63"/>
            <p:cNvGraphicFramePr/>
            <p:nvPr>
              <p:extLst>
                <p:ext uri="{D42A27DB-BD31-4B8C-83A1-F6EECF244321}">
                  <p14:modId xmlns="" xmlns:p14="http://schemas.microsoft.com/office/powerpoint/2010/main" val="325422967"/>
                </p:ext>
              </p:extLst>
            </p:nvPr>
          </p:nvGraphicFramePr>
          <p:xfrm>
            <a:off x="850605" y="1002229"/>
            <a:ext cx="3434316" cy="1517687"/>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sp>
          <p:nvSpPr>
            <p:cNvPr id="1026" name="AutoShape 2"/>
            <p:cNvSpPr>
              <a:spLocks noChangeArrowheads="1"/>
            </p:cNvSpPr>
            <p:nvPr/>
          </p:nvSpPr>
          <p:spPr bwMode="auto">
            <a:xfrm>
              <a:off x="1571182" y="2669814"/>
              <a:ext cx="1981200" cy="569949"/>
            </a:xfrm>
            <a:prstGeom prst="roundRect">
              <a:avLst>
                <a:gd name="adj" fmla="val 16667"/>
              </a:avLst>
            </a:prstGeom>
            <a:solidFill>
              <a:srgbClr val="FFFFFF"/>
            </a:solidFill>
            <a:ln w="31750">
              <a:solidFill>
                <a:srgbClr val="4F81BD"/>
              </a:solidFill>
              <a:round/>
              <a:headEnd/>
              <a:tailEnd/>
            </a:ln>
            <a:effectLst/>
          </p:spPr>
          <p:txBody>
            <a:bodyPr vert="horz" wrap="square" lIns="91440" tIns="45720" rIns="91440" bIns="45720" numCol="1" anchor="t" anchorCtr="0" compatLnSpc="1">
              <a:prstTxWarp prst="textNoShape">
                <a:avLst/>
              </a:prstTxWarp>
            </a:bodyPr>
            <a:lstStyle/>
            <a:p>
              <a:pPr algn="ctr" defTabSz="914400" rtl="1" fontAlgn="base">
                <a:spcBef>
                  <a:spcPct val="0"/>
                </a:spcBef>
              </a:pPr>
              <a:r>
                <a:rPr lang="fr-FR" sz="1300" dirty="0" smtClean="0">
                  <a:solidFill>
                    <a:prstClr val="black"/>
                  </a:solidFill>
                  <a:latin typeface="Arabic Typesetting" pitchFamily="66" charset="-78"/>
                  <a:ea typeface="Arial" pitchFamily="34" charset="0"/>
                  <a:cs typeface="Arabic Typesetting" pitchFamily="66" charset="-78"/>
                </a:rPr>
                <a:t>- </a:t>
              </a:r>
              <a:r>
                <a:rPr lang="ar-MA" sz="1300" b="1" dirty="0" smtClean="0">
                  <a:solidFill>
                    <a:prstClr val="black"/>
                  </a:solidFill>
                  <a:latin typeface="Arabic Typesetting" pitchFamily="66" charset="-78"/>
                  <a:ea typeface="Arial" pitchFamily="34" charset="0"/>
                  <a:cs typeface="Arabic Typesetting" pitchFamily="66" charset="-78"/>
                </a:rPr>
                <a:t>وصف وتحليل الوضعية الراهنة</a:t>
              </a:r>
              <a:endParaRPr lang="en-US" sz="1300" b="1" dirty="0" smtClean="0">
                <a:solidFill>
                  <a:prstClr val="black"/>
                </a:solidFill>
                <a:latin typeface="Arabic Typesetting" pitchFamily="66" charset="-78"/>
                <a:ea typeface="Arial" pitchFamily="34" charset="0"/>
                <a:cs typeface="Arabic Typesetting" pitchFamily="66" charset="-78"/>
              </a:endParaRPr>
            </a:p>
            <a:p>
              <a:pPr algn="ctr" defTabSz="914400" rtl="1" fontAlgn="base">
                <a:spcBef>
                  <a:spcPct val="0"/>
                </a:spcBef>
              </a:pPr>
              <a:r>
                <a:rPr lang="en-US" sz="1300" b="1" dirty="0" smtClean="0">
                  <a:solidFill>
                    <a:prstClr val="black"/>
                  </a:solidFill>
                  <a:latin typeface="Arabic Typesetting" pitchFamily="66" charset="-78"/>
                  <a:ea typeface="Arial" pitchFamily="34" charset="0"/>
                  <a:cs typeface="Arabic Typesetting" pitchFamily="66" charset="-78"/>
                </a:rPr>
                <a:t>- </a:t>
              </a:r>
              <a:r>
                <a:rPr lang="ar-MA" sz="1300" b="1" dirty="0" smtClean="0">
                  <a:solidFill>
                    <a:prstClr val="black"/>
                  </a:solidFill>
                  <a:latin typeface="Arabic Typesetting" pitchFamily="66" charset="-78"/>
                  <a:ea typeface="Arial" pitchFamily="34" charset="0"/>
                  <a:cs typeface="Arabic Typesetting" pitchFamily="66" charset="-78"/>
                </a:rPr>
                <a:t>دراسات دولية مقارنة</a:t>
              </a:r>
              <a:endParaRPr lang="fr-FR" sz="1300" dirty="0" smtClean="0">
                <a:solidFill>
                  <a:prstClr val="black"/>
                </a:solidFill>
                <a:latin typeface="Arabic Typesetting" pitchFamily="66" charset="-78"/>
                <a:cs typeface="Arabic Typesetting" pitchFamily="66" charset="-78"/>
              </a:endParaRPr>
            </a:p>
          </p:txBody>
        </p:sp>
      </p:grpSp>
      <p:grpSp>
        <p:nvGrpSpPr>
          <p:cNvPr id="8" name="Groupe 7"/>
          <p:cNvGrpSpPr/>
          <p:nvPr/>
        </p:nvGrpSpPr>
        <p:grpSpPr>
          <a:xfrm>
            <a:off x="731763" y="3316411"/>
            <a:ext cx="9101376" cy="2645441"/>
            <a:chOff x="731763" y="3316411"/>
            <a:chExt cx="9101376" cy="2645441"/>
          </a:xfrm>
        </p:grpSpPr>
        <p:sp>
          <p:nvSpPr>
            <p:cNvPr id="21" name="Forme libre 20"/>
            <p:cNvSpPr/>
            <p:nvPr/>
          </p:nvSpPr>
          <p:spPr>
            <a:xfrm>
              <a:off x="6938199" y="4298390"/>
              <a:ext cx="2674190" cy="1234722"/>
            </a:xfrm>
            <a:custGeom>
              <a:avLst/>
              <a:gdLst>
                <a:gd name="connsiteX0" fmla="*/ 0 w 2866679"/>
                <a:gd name="connsiteY0" fmla="*/ 0 h 1294683"/>
                <a:gd name="connsiteX1" fmla="*/ 2866679 w 2866679"/>
                <a:gd name="connsiteY1" fmla="*/ 0 h 1294683"/>
                <a:gd name="connsiteX2" fmla="*/ 2866679 w 2866679"/>
                <a:gd name="connsiteY2" fmla="*/ 1294683 h 1294683"/>
                <a:gd name="connsiteX3" fmla="*/ 0 w 2866679"/>
                <a:gd name="connsiteY3" fmla="*/ 1294683 h 1294683"/>
                <a:gd name="connsiteX4" fmla="*/ 0 w 2866679"/>
                <a:gd name="connsiteY4" fmla="*/ 0 h 12946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6679" h="1294683">
                  <a:moveTo>
                    <a:pt x="0" y="0"/>
                  </a:moveTo>
                  <a:lnTo>
                    <a:pt x="2866679" y="0"/>
                  </a:lnTo>
                  <a:lnTo>
                    <a:pt x="2866679" y="1294683"/>
                  </a:lnTo>
                  <a:lnTo>
                    <a:pt x="0" y="1294683"/>
                  </a:lnTo>
                  <a:lnTo>
                    <a:pt x="0" y="0"/>
                  </a:lnTo>
                  <a:close/>
                </a:path>
              </a:pathLst>
            </a:custGeom>
          </p:spPr>
          <p:style>
            <a:lnRef idx="2">
              <a:schemeClr val="accent1"/>
            </a:lnRef>
            <a:fillRef idx="1">
              <a:schemeClr val="lt1"/>
            </a:fillRef>
            <a:effectRef idx="0">
              <a:schemeClr val="accent1"/>
            </a:effectRef>
            <a:fontRef idx="minor">
              <a:schemeClr val="dk1"/>
            </a:fontRef>
          </p:style>
          <p:txBody>
            <a:bodyPr spcFirstLastPara="0" vert="horz" wrap="square" lIns="69342" tIns="181157" rIns="69342" bIns="69342" numCol="1" spcCol="1270" anchor="t" anchorCtr="0">
              <a:noAutofit/>
            </a:bodyPr>
            <a:lstStyle/>
            <a:p>
              <a:pPr marL="135731" lvl="1" indent="-135731" algn="r" defTabSz="333375" rtl="1">
                <a:lnSpc>
                  <a:spcPts val="1500"/>
                </a:lnSpc>
                <a:spcBef>
                  <a:spcPct val="0"/>
                </a:spcBef>
                <a:spcAft>
                  <a:spcPct val="15000"/>
                </a:spcAft>
                <a:buFontTx/>
                <a:buChar char="••"/>
              </a:pPr>
              <a:r>
                <a:rPr lang="ar-MA" sz="1400" b="1" dirty="0">
                  <a:solidFill>
                    <a:prstClr val="black"/>
                  </a:solidFill>
                  <a:latin typeface="Arabic Typesetting" pitchFamily="66" charset="-78"/>
                  <a:cs typeface="Arabic Typesetting" pitchFamily="66" charset="-78"/>
                </a:rPr>
                <a:t>المبادئ المؤسسة لمنظومة التربية والتكوين</a:t>
              </a:r>
              <a:endParaRPr lang="fr-FR" sz="1400" b="1" dirty="0">
                <a:solidFill>
                  <a:prstClr val="black"/>
                </a:solidFill>
                <a:latin typeface="Arabic Typesetting" pitchFamily="66" charset="-78"/>
                <a:cs typeface="Arabic Typesetting" pitchFamily="66" charset="-78"/>
              </a:endParaRPr>
            </a:p>
            <a:p>
              <a:pPr marL="135731" lvl="1" indent="-135731" algn="r" defTabSz="333375" rtl="1">
                <a:lnSpc>
                  <a:spcPts val="1500"/>
                </a:lnSpc>
                <a:spcBef>
                  <a:spcPct val="0"/>
                </a:spcBef>
                <a:spcAft>
                  <a:spcPct val="15000"/>
                </a:spcAft>
                <a:buFontTx/>
                <a:buChar char="••"/>
              </a:pPr>
              <a:r>
                <a:rPr lang="ar-MA" sz="1400" b="1" dirty="0">
                  <a:solidFill>
                    <a:prstClr val="black"/>
                  </a:solidFill>
                  <a:latin typeface="Arabic Typesetting" pitchFamily="66" charset="-78"/>
                  <a:cs typeface="Arabic Typesetting" pitchFamily="66" charset="-78"/>
                </a:rPr>
                <a:t>لغات </a:t>
              </a:r>
              <a:r>
                <a:rPr lang="ar-MA" sz="1400" b="1" dirty="0" smtClean="0">
                  <a:solidFill>
                    <a:prstClr val="black"/>
                  </a:solidFill>
                  <a:latin typeface="Arabic Typesetting" pitchFamily="66" charset="-78"/>
                  <a:cs typeface="Arabic Typesetting" pitchFamily="66" charset="-78"/>
                </a:rPr>
                <a:t>التعليم وتعليم اللغات</a:t>
              </a:r>
              <a:endParaRPr lang="fr-FR" sz="1400" b="1" dirty="0">
                <a:solidFill>
                  <a:prstClr val="black"/>
                </a:solidFill>
                <a:latin typeface="Arabic Typesetting" pitchFamily="66" charset="-78"/>
                <a:cs typeface="Arabic Typesetting" pitchFamily="66" charset="-78"/>
              </a:endParaRPr>
            </a:p>
            <a:p>
              <a:pPr marL="135731" lvl="1" indent="-135731" algn="r" defTabSz="333375" rtl="1">
                <a:lnSpc>
                  <a:spcPts val="1500"/>
                </a:lnSpc>
                <a:spcBef>
                  <a:spcPct val="0"/>
                </a:spcBef>
                <a:spcAft>
                  <a:spcPct val="15000"/>
                </a:spcAft>
                <a:buFontTx/>
                <a:buChar char="••"/>
              </a:pPr>
              <a:r>
                <a:rPr lang="ar-MA" sz="1400" b="1" dirty="0">
                  <a:solidFill>
                    <a:prstClr val="black"/>
                  </a:solidFill>
                  <a:latin typeface="Arabic Typesetting" pitchFamily="66" charset="-78"/>
                  <a:cs typeface="Arabic Typesetting" pitchFamily="66" charset="-78"/>
                </a:rPr>
                <a:t>الأهداف </a:t>
              </a:r>
              <a:r>
                <a:rPr lang="ar-MA" sz="1400" b="1" dirty="0" smtClean="0">
                  <a:solidFill>
                    <a:prstClr val="black"/>
                  </a:solidFill>
                  <a:latin typeface="Arabic Typesetting" pitchFamily="66" charset="-78"/>
                  <a:cs typeface="Arabic Typesetting" pitchFamily="66" charset="-78"/>
                </a:rPr>
                <a:t>الأساسية والمعايير الوطنية</a:t>
              </a:r>
              <a:endParaRPr lang="fr-FR" sz="1400" b="1" dirty="0">
                <a:solidFill>
                  <a:prstClr val="black"/>
                </a:solidFill>
                <a:latin typeface="Arabic Typesetting" pitchFamily="66" charset="-78"/>
                <a:cs typeface="Arabic Typesetting" pitchFamily="66" charset="-78"/>
              </a:endParaRPr>
            </a:p>
            <a:p>
              <a:pPr marL="135731" lvl="1" indent="-135731" algn="r" defTabSz="333375" rtl="1">
                <a:lnSpc>
                  <a:spcPts val="1500"/>
                </a:lnSpc>
                <a:spcBef>
                  <a:spcPct val="0"/>
                </a:spcBef>
                <a:spcAft>
                  <a:spcPct val="15000"/>
                </a:spcAft>
                <a:buFontTx/>
                <a:buChar char="••"/>
              </a:pPr>
              <a:r>
                <a:rPr lang="ar-MA" sz="1400" b="1" dirty="0">
                  <a:solidFill>
                    <a:prstClr val="black"/>
                  </a:solidFill>
                  <a:latin typeface="Arabic Typesetting" pitchFamily="66" charset="-78"/>
                  <a:cs typeface="Arabic Typesetting" pitchFamily="66" charset="-78"/>
                </a:rPr>
                <a:t>نظام </a:t>
              </a:r>
              <a:r>
                <a:rPr lang="ar-MA" sz="1400" b="1" dirty="0" smtClean="0">
                  <a:solidFill>
                    <a:prstClr val="black"/>
                  </a:solidFill>
                  <a:latin typeface="Arabic Typesetting" pitchFamily="66" charset="-78"/>
                  <a:cs typeface="Arabic Typesetting" pitchFamily="66" charset="-78"/>
                </a:rPr>
                <a:t>التقييم </a:t>
              </a:r>
              <a:r>
                <a:rPr lang="ar-MA" sz="1400" b="1" dirty="0">
                  <a:solidFill>
                    <a:prstClr val="black"/>
                  </a:solidFill>
                  <a:latin typeface="Arabic Typesetting" pitchFamily="66" charset="-78"/>
                  <a:cs typeface="Arabic Typesetting" pitchFamily="66" charset="-78"/>
                </a:rPr>
                <a:t>والإشهاد</a:t>
              </a:r>
              <a:endParaRPr lang="fr-FR" sz="1400" b="1" dirty="0">
                <a:solidFill>
                  <a:prstClr val="black"/>
                </a:solidFill>
                <a:latin typeface="Arabic Typesetting" pitchFamily="66" charset="-78"/>
                <a:cs typeface="Arabic Typesetting" pitchFamily="66" charset="-78"/>
              </a:endParaRPr>
            </a:p>
            <a:p>
              <a:pPr marL="135731" lvl="1" indent="-135731" algn="r" defTabSz="333375" rtl="1">
                <a:lnSpc>
                  <a:spcPts val="1500"/>
                </a:lnSpc>
                <a:spcBef>
                  <a:spcPct val="0"/>
                </a:spcBef>
                <a:spcAft>
                  <a:spcPct val="15000"/>
                </a:spcAft>
                <a:buFontTx/>
                <a:buChar char="••"/>
              </a:pPr>
              <a:r>
                <a:rPr lang="fr-FR" sz="1400" b="1" dirty="0">
                  <a:solidFill>
                    <a:prstClr val="black"/>
                  </a:solidFill>
                  <a:latin typeface="Arabic Typesetting" pitchFamily="66" charset="-78"/>
                  <a:cs typeface="Arabic Typesetting" pitchFamily="66" charset="-78"/>
                </a:rPr>
                <a:t>…</a:t>
              </a:r>
            </a:p>
          </p:txBody>
        </p:sp>
        <p:sp>
          <p:nvSpPr>
            <p:cNvPr id="48" name="Rectangle 47"/>
            <p:cNvSpPr/>
            <p:nvPr/>
          </p:nvSpPr>
          <p:spPr>
            <a:xfrm>
              <a:off x="9124514" y="3961824"/>
              <a:ext cx="410813" cy="410813"/>
            </a:xfrm>
            <a:prstGeom prst="rect">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6" name="Forme libre 15"/>
            <p:cNvSpPr/>
            <p:nvPr/>
          </p:nvSpPr>
          <p:spPr>
            <a:xfrm>
              <a:off x="1080884" y="3595556"/>
              <a:ext cx="2059849" cy="1191896"/>
            </a:xfrm>
            <a:custGeom>
              <a:avLst/>
              <a:gdLst>
                <a:gd name="connsiteX0" fmla="*/ 0 w 2866679"/>
                <a:gd name="connsiteY0" fmla="*/ 0 h 1294683"/>
                <a:gd name="connsiteX1" fmla="*/ 2866679 w 2866679"/>
                <a:gd name="connsiteY1" fmla="*/ 0 h 1294683"/>
                <a:gd name="connsiteX2" fmla="*/ 2866679 w 2866679"/>
                <a:gd name="connsiteY2" fmla="*/ 1294683 h 1294683"/>
                <a:gd name="connsiteX3" fmla="*/ 0 w 2866679"/>
                <a:gd name="connsiteY3" fmla="*/ 1294683 h 1294683"/>
                <a:gd name="connsiteX4" fmla="*/ 0 w 2866679"/>
                <a:gd name="connsiteY4" fmla="*/ 0 h 12946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6679" h="1294683">
                  <a:moveTo>
                    <a:pt x="0" y="0"/>
                  </a:moveTo>
                  <a:lnTo>
                    <a:pt x="2866679" y="0"/>
                  </a:lnTo>
                  <a:lnTo>
                    <a:pt x="2866679" y="1294683"/>
                  </a:lnTo>
                  <a:lnTo>
                    <a:pt x="0" y="1294683"/>
                  </a:lnTo>
                  <a:lnTo>
                    <a:pt x="0" y="0"/>
                  </a:lnTo>
                  <a:close/>
                </a:path>
              </a:pathLst>
            </a:custGeom>
          </p:spPr>
          <p:style>
            <a:lnRef idx="2">
              <a:schemeClr val="accent1"/>
            </a:lnRef>
            <a:fillRef idx="1">
              <a:schemeClr val="lt1"/>
            </a:fillRef>
            <a:effectRef idx="0">
              <a:schemeClr val="accent1"/>
            </a:effectRef>
            <a:fontRef idx="minor">
              <a:schemeClr val="dk1"/>
            </a:fontRef>
          </p:style>
          <p:txBody>
            <a:bodyPr spcFirstLastPara="0" vert="horz" wrap="square" lIns="69342" tIns="181157" rIns="69342" bIns="69342" numCol="1" spcCol="1270" anchor="t" anchorCtr="0">
              <a:noAutofit/>
            </a:bodyPr>
            <a:lstStyle/>
            <a:p>
              <a:pPr marL="135731" lvl="1" indent="-135731" algn="r" defTabSz="333375" rtl="1">
                <a:lnSpc>
                  <a:spcPts val="1500"/>
                </a:lnSpc>
                <a:spcBef>
                  <a:spcPct val="0"/>
                </a:spcBef>
                <a:buFontTx/>
                <a:buChar char="••"/>
              </a:pPr>
              <a:r>
                <a:rPr lang="ar-MA" sz="1400" b="1" dirty="0" smtClean="0">
                  <a:solidFill>
                    <a:prstClr val="black"/>
                  </a:solidFill>
                  <a:latin typeface="Arabic Typesetting" pitchFamily="66" charset="-78"/>
                  <a:cs typeface="Arabic Typesetting" pitchFamily="66" charset="-78"/>
                </a:rPr>
                <a:t>النجاعة والفعالية</a:t>
              </a:r>
              <a:endParaRPr lang="fr-FR" sz="1400" b="1" dirty="0" smtClean="0">
                <a:solidFill>
                  <a:prstClr val="black"/>
                </a:solidFill>
                <a:latin typeface="Arabic Typesetting" pitchFamily="66" charset="-78"/>
                <a:cs typeface="Arabic Typesetting" pitchFamily="66" charset="-78"/>
              </a:endParaRPr>
            </a:p>
            <a:p>
              <a:pPr marL="135731" lvl="1" indent="-135731" algn="r" defTabSz="333375" rtl="1">
                <a:lnSpc>
                  <a:spcPts val="1500"/>
                </a:lnSpc>
                <a:spcBef>
                  <a:spcPct val="0"/>
                </a:spcBef>
                <a:buFontTx/>
                <a:buChar char="••"/>
              </a:pPr>
              <a:r>
                <a:rPr lang="ar-MA" sz="1400" b="1" dirty="0" smtClean="0">
                  <a:solidFill>
                    <a:prstClr val="black"/>
                  </a:solidFill>
                  <a:latin typeface="Arabic Typesetting" pitchFamily="66" charset="-78"/>
                  <a:cs typeface="Arabic Typesetting" pitchFamily="66" charset="-78"/>
                </a:rPr>
                <a:t>جودة التعليم</a:t>
              </a:r>
              <a:endParaRPr lang="fr-FR" sz="1400" b="1" dirty="0" smtClean="0">
                <a:solidFill>
                  <a:prstClr val="black"/>
                </a:solidFill>
                <a:latin typeface="Arabic Typesetting" pitchFamily="66" charset="-78"/>
                <a:cs typeface="Arabic Typesetting" pitchFamily="66" charset="-78"/>
              </a:endParaRPr>
            </a:p>
            <a:p>
              <a:pPr marL="135731" lvl="1" indent="-135731" algn="r" defTabSz="333375" rtl="1">
                <a:lnSpc>
                  <a:spcPts val="1500"/>
                </a:lnSpc>
                <a:spcBef>
                  <a:spcPct val="0"/>
                </a:spcBef>
                <a:buFontTx/>
                <a:buChar char="••"/>
              </a:pPr>
              <a:r>
                <a:rPr lang="ar-MA" sz="1400" b="1" dirty="0" smtClean="0">
                  <a:solidFill>
                    <a:prstClr val="black"/>
                  </a:solidFill>
                  <a:latin typeface="Arabic Typesetting" pitchFamily="66" charset="-78"/>
                  <a:cs typeface="Arabic Typesetting" pitchFamily="66" charset="-78"/>
                </a:rPr>
                <a:t>الاندماج بين التربية الوطنية والتكوين المهني</a:t>
              </a:r>
              <a:endParaRPr lang="fr-FR" sz="1400" b="1" dirty="0" smtClean="0">
                <a:solidFill>
                  <a:prstClr val="black"/>
                </a:solidFill>
                <a:latin typeface="Arabic Typesetting" pitchFamily="66" charset="-78"/>
                <a:cs typeface="Arabic Typesetting" pitchFamily="66" charset="-78"/>
              </a:endParaRPr>
            </a:p>
            <a:p>
              <a:pPr marL="135731" lvl="1" indent="-135731" algn="r" defTabSz="333375" rtl="1">
                <a:lnSpc>
                  <a:spcPts val="1500"/>
                </a:lnSpc>
                <a:spcBef>
                  <a:spcPct val="0"/>
                </a:spcBef>
                <a:buFontTx/>
                <a:buChar char="••"/>
              </a:pPr>
              <a:r>
                <a:rPr lang="ar-MA" sz="1400" b="1" dirty="0" smtClean="0">
                  <a:solidFill>
                    <a:prstClr val="black"/>
                  </a:solidFill>
                  <a:latin typeface="Arabic Typesetting" pitchFamily="66" charset="-78"/>
                  <a:cs typeface="Arabic Typesetting" pitchFamily="66" charset="-78"/>
                </a:rPr>
                <a:t>اللغات والتواصل</a:t>
              </a:r>
              <a:endParaRPr lang="fr-FR" sz="1400" b="1" dirty="0" smtClean="0">
                <a:solidFill>
                  <a:prstClr val="black"/>
                </a:solidFill>
                <a:latin typeface="Arabic Typesetting" pitchFamily="66" charset="-78"/>
                <a:cs typeface="Arabic Typesetting" pitchFamily="66" charset="-78"/>
              </a:endParaRPr>
            </a:p>
            <a:p>
              <a:pPr marL="135731" lvl="1" indent="-135731" algn="r" defTabSz="333375" rtl="1">
                <a:lnSpc>
                  <a:spcPts val="1500"/>
                </a:lnSpc>
                <a:spcBef>
                  <a:spcPct val="0"/>
                </a:spcBef>
                <a:buFontTx/>
                <a:buChar char="••"/>
              </a:pPr>
              <a:r>
                <a:rPr lang="ar-MA" sz="1400" b="1" dirty="0" smtClean="0">
                  <a:solidFill>
                    <a:prstClr val="black"/>
                  </a:solidFill>
                  <a:latin typeface="Arabic Typesetting" pitchFamily="66" charset="-78"/>
                  <a:cs typeface="Arabic Typesetting" pitchFamily="66" charset="-78"/>
                </a:rPr>
                <a:t>تخليق المدرسة</a:t>
              </a:r>
              <a:endParaRPr lang="fr-FR" sz="1400" b="1" dirty="0" smtClean="0">
                <a:solidFill>
                  <a:prstClr val="black"/>
                </a:solidFill>
                <a:latin typeface="Arabic Typesetting" pitchFamily="66" charset="-78"/>
                <a:cs typeface="Arabic Typesetting" pitchFamily="66" charset="-78"/>
              </a:endParaRPr>
            </a:p>
            <a:p>
              <a:pPr marL="0" lvl="1" algn="r" defTabSz="333375" rtl="1">
                <a:lnSpc>
                  <a:spcPct val="90000"/>
                </a:lnSpc>
                <a:spcBef>
                  <a:spcPct val="0"/>
                </a:spcBef>
                <a:spcAft>
                  <a:spcPct val="15000"/>
                </a:spcAft>
              </a:pPr>
              <a:endParaRPr lang="fr-FR" sz="1200" dirty="0">
                <a:solidFill>
                  <a:prstClr val="black"/>
                </a:solidFill>
                <a:latin typeface="Arabic Typesetting" pitchFamily="66" charset="-78"/>
                <a:cs typeface="Arabic Typesetting" pitchFamily="66" charset="-78"/>
              </a:endParaRPr>
            </a:p>
            <a:p>
              <a:pPr marL="135731" lvl="1" indent="-135731" algn="r" defTabSz="333375" rtl="1">
                <a:lnSpc>
                  <a:spcPct val="90000"/>
                </a:lnSpc>
                <a:spcBef>
                  <a:spcPct val="0"/>
                </a:spcBef>
                <a:spcAft>
                  <a:spcPct val="15000"/>
                </a:spcAft>
                <a:buFontTx/>
                <a:buChar char="••"/>
              </a:pPr>
              <a:endParaRPr lang="fr-FR" sz="1200" dirty="0">
                <a:solidFill>
                  <a:prstClr val="black"/>
                </a:solidFill>
                <a:latin typeface="Arabic Typesetting" pitchFamily="66" charset="-78"/>
                <a:cs typeface="Arabic Typesetting" pitchFamily="66" charset="-78"/>
              </a:endParaRPr>
            </a:p>
          </p:txBody>
        </p:sp>
        <p:sp>
          <p:nvSpPr>
            <p:cNvPr id="20" name="Forme libre 19"/>
            <p:cNvSpPr/>
            <p:nvPr/>
          </p:nvSpPr>
          <p:spPr>
            <a:xfrm>
              <a:off x="7093111" y="4013618"/>
              <a:ext cx="2123220" cy="273112"/>
            </a:xfrm>
            <a:custGeom>
              <a:avLst/>
              <a:gdLst>
                <a:gd name="connsiteX0" fmla="*/ 0 w 1294683"/>
                <a:gd name="connsiteY0" fmla="*/ 0 h 273875"/>
                <a:gd name="connsiteX1" fmla="*/ 1294683 w 1294683"/>
                <a:gd name="connsiteY1" fmla="*/ 0 h 273875"/>
                <a:gd name="connsiteX2" fmla="*/ 1294683 w 1294683"/>
                <a:gd name="connsiteY2" fmla="*/ 273875 h 273875"/>
                <a:gd name="connsiteX3" fmla="*/ 0 w 1294683"/>
                <a:gd name="connsiteY3" fmla="*/ 273875 h 273875"/>
                <a:gd name="connsiteX4" fmla="*/ 0 w 1294683"/>
                <a:gd name="connsiteY4" fmla="*/ 0 h 2738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4683" h="273875">
                  <a:moveTo>
                    <a:pt x="0" y="0"/>
                  </a:moveTo>
                  <a:lnTo>
                    <a:pt x="1294683" y="0"/>
                  </a:lnTo>
                  <a:lnTo>
                    <a:pt x="1294683" y="273875"/>
                  </a:lnTo>
                  <a:lnTo>
                    <a:pt x="0" y="273875"/>
                  </a:lnTo>
                  <a:lnTo>
                    <a:pt x="0" y="0"/>
                  </a:lnTo>
                  <a:close/>
                </a:path>
              </a:pathLst>
            </a:custGeom>
            <a:ln>
              <a:headEnd type="triangle" w="med" len="med"/>
              <a:tailEnd type="none" w="med" len="med"/>
            </a:ln>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 tIns="0" rIns="181158" bIns="0" numCol="1" spcCol="1270" anchor="t" anchorCtr="0">
              <a:noAutofit/>
            </a:bodyPr>
            <a:lstStyle/>
            <a:p>
              <a:pPr algn="r" defTabSz="633413" rtl="1">
                <a:lnSpc>
                  <a:spcPct val="90000"/>
                </a:lnSpc>
                <a:spcBef>
                  <a:spcPct val="0"/>
                </a:spcBef>
                <a:spcAft>
                  <a:spcPct val="35000"/>
                </a:spcAft>
              </a:pPr>
              <a:r>
                <a:rPr lang="ar-MA" sz="1800" b="1" dirty="0" smtClean="0">
                  <a:solidFill>
                    <a:prstClr val="black">
                      <a:hueOff val="0"/>
                      <a:satOff val="0"/>
                      <a:lumOff val="0"/>
                      <a:alphaOff val="0"/>
                    </a:prstClr>
                  </a:solidFill>
                  <a:effectLst>
                    <a:outerShdw blurRad="38100" dist="38100" dir="2700000" algn="tl">
                      <a:srgbClr val="000000">
                        <a:alpha val="43137"/>
                      </a:srgbClr>
                    </a:outerShdw>
                  </a:effectLst>
                  <a:latin typeface="Arabic Typesetting" pitchFamily="66" charset="-78"/>
                  <a:cs typeface="Arabic Typesetting" pitchFamily="66" charset="-78"/>
                </a:rPr>
                <a:t>أسئلة مطروحة للنقاش</a:t>
              </a:r>
              <a:endParaRPr lang="fr-FR" sz="1800" b="1" dirty="0">
                <a:solidFill>
                  <a:prstClr val="black">
                    <a:hueOff val="0"/>
                    <a:satOff val="0"/>
                    <a:lumOff val="0"/>
                    <a:alphaOff val="0"/>
                  </a:prstClr>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
          <p:nvSpPr>
            <p:cNvPr id="25" name="Forme libre 24"/>
            <p:cNvSpPr/>
            <p:nvPr/>
          </p:nvSpPr>
          <p:spPr>
            <a:xfrm>
              <a:off x="1447931" y="3414342"/>
              <a:ext cx="1331693" cy="340953"/>
            </a:xfrm>
            <a:custGeom>
              <a:avLst/>
              <a:gdLst>
                <a:gd name="connsiteX0" fmla="*/ 0 w 1294683"/>
                <a:gd name="connsiteY0" fmla="*/ 0 h 273875"/>
                <a:gd name="connsiteX1" fmla="*/ 1294683 w 1294683"/>
                <a:gd name="connsiteY1" fmla="*/ 0 h 273875"/>
                <a:gd name="connsiteX2" fmla="*/ 1294683 w 1294683"/>
                <a:gd name="connsiteY2" fmla="*/ 273875 h 273875"/>
                <a:gd name="connsiteX3" fmla="*/ 0 w 1294683"/>
                <a:gd name="connsiteY3" fmla="*/ 273875 h 273875"/>
                <a:gd name="connsiteX4" fmla="*/ 0 w 1294683"/>
                <a:gd name="connsiteY4" fmla="*/ 0 h 2738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4683" h="273875">
                  <a:moveTo>
                    <a:pt x="0" y="0"/>
                  </a:moveTo>
                  <a:lnTo>
                    <a:pt x="1294683" y="0"/>
                  </a:lnTo>
                  <a:lnTo>
                    <a:pt x="1294683" y="273875"/>
                  </a:lnTo>
                  <a:lnTo>
                    <a:pt x="0" y="27387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 tIns="0" rIns="181158" bIns="0" numCol="1" spcCol="1270" anchor="t" anchorCtr="0">
              <a:noAutofit/>
            </a:bodyPr>
            <a:lstStyle/>
            <a:p>
              <a:pPr algn="r" defTabSz="633413">
                <a:lnSpc>
                  <a:spcPts val="1100"/>
                </a:lnSpc>
                <a:spcBef>
                  <a:spcPct val="0"/>
                </a:spcBef>
              </a:pPr>
              <a:r>
                <a:rPr lang="ar-MA" sz="1800" b="1" dirty="0" smtClean="0">
                  <a:solidFill>
                    <a:prstClr val="black">
                      <a:hueOff val="0"/>
                      <a:satOff val="0"/>
                      <a:lumOff val="0"/>
                      <a:alphaOff val="0"/>
                    </a:prstClr>
                  </a:solidFill>
                  <a:effectLst>
                    <a:outerShdw blurRad="38100" dist="38100" dir="2700000" algn="tl">
                      <a:srgbClr val="000000">
                        <a:alpha val="43137"/>
                      </a:srgbClr>
                    </a:outerShdw>
                  </a:effectLst>
                  <a:latin typeface="Arabic Typesetting" pitchFamily="66" charset="-78"/>
                  <a:cs typeface="Arabic Typesetting" pitchFamily="66" charset="-78"/>
                </a:rPr>
                <a:t>تدابير ذات </a:t>
              </a:r>
              <a:r>
                <a:rPr lang="ar-MA" sz="1800" b="1" dirty="0">
                  <a:solidFill>
                    <a:prstClr val="black">
                      <a:hueOff val="0"/>
                      <a:satOff val="0"/>
                      <a:lumOff val="0"/>
                      <a:alphaOff val="0"/>
                    </a:prstClr>
                  </a:solidFill>
                  <a:effectLst>
                    <a:outerShdw blurRad="38100" dist="38100" dir="2700000" algn="tl">
                      <a:srgbClr val="000000">
                        <a:alpha val="43137"/>
                      </a:srgbClr>
                    </a:outerShdw>
                  </a:effectLst>
                  <a:latin typeface="Arabic Typesetting" pitchFamily="66" charset="-78"/>
                  <a:cs typeface="Arabic Typesetting" pitchFamily="66" charset="-78"/>
                </a:rPr>
                <a:t>أولوية</a:t>
              </a:r>
              <a:endParaRPr lang="fr-FR" sz="1800" b="1" dirty="0">
                <a:solidFill>
                  <a:prstClr val="black">
                    <a:hueOff val="0"/>
                    <a:satOff val="0"/>
                    <a:lumOff val="0"/>
                    <a:alphaOff val="0"/>
                  </a:prstClr>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
          <p:nvSpPr>
            <p:cNvPr id="33" name="ZoneTexte 32"/>
            <p:cNvSpPr txBox="1"/>
            <p:nvPr/>
          </p:nvSpPr>
          <p:spPr>
            <a:xfrm>
              <a:off x="3150294" y="4439673"/>
              <a:ext cx="1235496" cy="369332"/>
            </a:xfrm>
            <a:prstGeom prst="rect">
              <a:avLst/>
            </a:prstGeom>
            <a:noFill/>
          </p:spPr>
          <p:txBody>
            <a:bodyPr wrap="square" rtlCol="0">
              <a:spAutoFit/>
            </a:bodyPr>
            <a:lstStyle>
              <a:defPPr>
                <a:defRPr lang="fr-FR"/>
              </a:defPPr>
              <a:lvl1pPr algn="ctr">
                <a:defRPr sz="1400">
                  <a:solidFill>
                    <a:schemeClr val="bg1">
                      <a:lumMod val="50000"/>
                    </a:schemeClr>
                  </a:solidFill>
                </a:defRPr>
              </a:lvl1pPr>
            </a:lstStyle>
            <a:p>
              <a:r>
                <a:rPr lang="ar-MA" sz="1800" b="1" dirty="0">
                  <a:solidFill>
                    <a:prstClr val="black">
                      <a:hueOff val="0"/>
                      <a:satOff val="0"/>
                      <a:lumOff val="0"/>
                      <a:alphaOff val="0"/>
                    </a:prstClr>
                  </a:solidFill>
                  <a:effectLst>
                    <a:outerShdw blurRad="38100" dist="38100" dir="2700000" algn="tl">
                      <a:srgbClr val="000000">
                        <a:alpha val="43137"/>
                      </a:srgbClr>
                    </a:outerShdw>
                  </a:effectLst>
                  <a:latin typeface="Arabic Typesetting" pitchFamily="66" charset="-78"/>
                  <a:cs typeface="Arabic Typesetting" pitchFamily="66" charset="-78"/>
                </a:rPr>
                <a:t>إغناء مشروع الرؤية</a:t>
              </a:r>
              <a:endParaRPr lang="fr-FR" sz="1800" b="1" dirty="0">
                <a:solidFill>
                  <a:prstClr val="black">
                    <a:hueOff val="0"/>
                    <a:satOff val="0"/>
                    <a:lumOff val="0"/>
                    <a:alphaOff val="0"/>
                  </a:prstClr>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
          <p:nvSpPr>
            <p:cNvPr id="44" name="Organigramme : Multidocument 43"/>
            <p:cNvSpPr/>
            <p:nvPr/>
          </p:nvSpPr>
          <p:spPr>
            <a:xfrm>
              <a:off x="6938199" y="3394030"/>
              <a:ext cx="2894940" cy="528052"/>
            </a:xfrm>
            <a:prstGeom prst="flowChartMultidocument">
              <a:avLst/>
            </a:prstGeom>
          </p:spPr>
          <p:style>
            <a:lnRef idx="2">
              <a:schemeClr val="accent1"/>
            </a:lnRef>
            <a:fillRef idx="1">
              <a:schemeClr val="lt1"/>
            </a:fillRef>
            <a:effectRef idx="0">
              <a:schemeClr val="accent1"/>
            </a:effectRef>
            <a:fontRef idx="minor">
              <a:schemeClr val="dk1"/>
            </a:fontRef>
          </p:style>
          <p:txBody>
            <a:bodyPr rtlCol="0" anchor="ctr"/>
            <a:lstStyle/>
            <a:p>
              <a:pPr algn="ctr">
                <a:lnSpc>
                  <a:spcPts val="1400"/>
                </a:lnSpc>
              </a:pPr>
              <a:r>
                <a:rPr lang="ar-MA" sz="1800" b="1" dirty="0">
                  <a:solidFill>
                    <a:prstClr val="black">
                      <a:hueOff val="0"/>
                      <a:satOff val="0"/>
                      <a:lumOff val="0"/>
                      <a:alphaOff val="0"/>
                    </a:prstClr>
                  </a:solidFill>
                  <a:effectLst>
                    <a:outerShdw blurRad="38100" dist="38100" dir="2700000" algn="tl">
                      <a:srgbClr val="000000">
                        <a:alpha val="43137"/>
                      </a:srgbClr>
                    </a:outerShdw>
                  </a:effectLst>
                  <a:latin typeface="Arabic Typesetting" pitchFamily="66" charset="-78"/>
                  <a:cs typeface="Arabic Typesetting" pitchFamily="66" charset="-78"/>
                </a:rPr>
                <a:t>المجلس الأعلى للتربية والتكوين والبحث العلمي</a:t>
              </a:r>
              <a:r>
                <a:rPr lang="fr-FR" sz="1800" b="1" dirty="0">
                  <a:solidFill>
                    <a:prstClr val="black">
                      <a:hueOff val="0"/>
                      <a:satOff val="0"/>
                      <a:lumOff val="0"/>
                      <a:alphaOff val="0"/>
                    </a:prstClr>
                  </a:solidFill>
                  <a:effectLst>
                    <a:outerShdw blurRad="38100" dist="38100" dir="2700000" algn="tl">
                      <a:srgbClr val="000000">
                        <a:alpha val="43137"/>
                      </a:srgbClr>
                    </a:outerShdw>
                  </a:effectLst>
                  <a:latin typeface="Arabic Typesetting" pitchFamily="66" charset="-78"/>
                  <a:cs typeface="Arabic Typesetting" pitchFamily="66" charset="-78"/>
                </a:rPr>
                <a:t> </a:t>
              </a:r>
            </a:p>
          </p:txBody>
        </p:sp>
        <p:graphicFrame>
          <p:nvGraphicFramePr>
            <p:cNvPr id="46" name="Diagramme 45"/>
            <p:cNvGraphicFramePr/>
            <p:nvPr>
              <p:extLst>
                <p:ext uri="{D42A27DB-BD31-4B8C-83A1-F6EECF244321}">
                  <p14:modId xmlns="" xmlns:p14="http://schemas.microsoft.com/office/powerpoint/2010/main" val="3758436554"/>
                </p:ext>
              </p:extLst>
            </p:nvPr>
          </p:nvGraphicFramePr>
          <p:xfrm>
            <a:off x="4730202" y="3421096"/>
            <a:ext cx="858231" cy="537785"/>
          </p:xfrm>
          <a:graphic>
            <a:graphicData uri="http://schemas.openxmlformats.org/drawingml/2006/diagram">
              <dgm:relIds xmlns:dgm="http://schemas.openxmlformats.org/drawingml/2006/diagram" xmlns:r="http://schemas.openxmlformats.org/officeDocument/2006/relationships" r:dm="rId15" r:lo="rId16" r:qs="rId17" r:cs="rId18"/>
            </a:graphicData>
          </a:graphic>
        </p:graphicFrame>
        <p:cxnSp>
          <p:nvCxnSpPr>
            <p:cNvPr id="120" name="Connecteur droit avec flèche 119"/>
            <p:cNvCxnSpPr/>
            <p:nvPr/>
          </p:nvCxnSpPr>
          <p:spPr>
            <a:xfrm flipH="1">
              <a:off x="5817686" y="3655386"/>
              <a:ext cx="1120514" cy="353247"/>
            </a:xfrm>
            <a:prstGeom prst="straightConnector1">
              <a:avLst/>
            </a:prstGeom>
            <a:ln w="50800">
              <a:solidFill>
                <a:schemeClr val="accent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3" name="Connecteur droit avec flèche 122"/>
            <p:cNvCxnSpPr>
              <a:stCxn id="15" idx="0"/>
            </p:cNvCxnSpPr>
            <p:nvPr/>
          </p:nvCxnSpPr>
          <p:spPr>
            <a:xfrm flipH="1">
              <a:off x="3906033" y="4224605"/>
              <a:ext cx="498627" cy="328144"/>
            </a:xfrm>
            <a:prstGeom prst="straightConnector1">
              <a:avLst/>
            </a:prstGeom>
            <a:ln w="50800">
              <a:solidFill>
                <a:schemeClr val="accent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37" name="Forme libre 136"/>
            <p:cNvSpPr/>
            <p:nvPr/>
          </p:nvSpPr>
          <p:spPr>
            <a:xfrm>
              <a:off x="4381611" y="5069996"/>
              <a:ext cx="1596789" cy="661142"/>
            </a:xfrm>
            <a:custGeom>
              <a:avLst/>
              <a:gdLst>
                <a:gd name="connsiteX0" fmla="*/ 0 w 1006879"/>
                <a:gd name="connsiteY0" fmla="*/ 503440 h 1006879"/>
                <a:gd name="connsiteX1" fmla="*/ 503440 w 1006879"/>
                <a:gd name="connsiteY1" fmla="*/ 0 h 1006879"/>
                <a:gd name="connsiteX2" fmla="*/ 1006880 w 1006879"/>
                <a:gd name="connsiteY2" fmla="*/ 503440 h 1006879"/>
                <a:gd name="connsiteX3" fmla="*/ 503440 w 1006879"/>
                <a:gd name="connsiteY3" fmla="*/ 1006880 h 1006879"/>
                <a:gd name="connsiteX4" fmla="*/ 0 w 1006879"/>
                <a:gd name="connsiteY4" fmla="*/ 503440 h 10068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6879" h="1006879">
                  <a:moveTo>
                    <a:pt x="0" y="503440"/>
                  </a:moveTo>
                  <a:cubicBezTo>
                    <a:pt x="0" y="225398"/>
                    <a:pt x="225398" y="0"/>
                    <a:pt x="503440" y="0"/>
                  </a:cubicBezTo>
                  <a:cubicBezTo>
                    <a:pt x="781482" y="0"/>
                    <a:pt x="1006880" y="225398"/>
                    <a:pt x="1006880" y="503440"/>
                  </a:cubicBezTo>
                  <a:cubicBezTo>
                    <a:pt x="1006880" y="781482"/>
                    <a:pt x="781482" y="1006880"/>
                    <a:pt x="503440" y="1006880"/>
                  </a:cubicBezTo>
                  <a:cubicBezTo>
                    <a:pt x="225398" y="1006880"/>
                    <a:pt x="0" y="781482"/>
                    <a:pt x="0" y="503440"/>
                  </a:cubicBez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0591" tIns="110591" rIns="110591" bIns="110591" numCol="1" spcCol="1270" anchor="ctr" anchorCtr="0">
              <a:noAutofit/>
            </a:bodyPr>
            <a:lstStyle/>
            <a:p>
              <a:pPr algn="ctr" defTabSz="400050">
                <a:lnSpc>
                  <a:spcPct val="90000"/>
                </a:lnSpc>
                <a:spcBef>
                  <a:spcPct val="0"/>
                </a:spcBef>
                <a:spcAft>
                  <a:spcPct val="35000"/>
                </a:spcAft>
              </a:pPr>
              <a:r>
                <a:rPr lang="ar-MA" sz="1600" b="1" dirty="0">
                  <a:solidFill>
                    <a:prstClr val="white"/>
                  </a:solidFill>
                  <a:latin typeface="Arabic Typesetting" pitchFamily="66" charset="-78"/>
                  <a:cs typeface="Arabic Typesetting" pitchFamily="66" charset="-78"/>
                </a:rPr>
                <a:t> </a:t>
              </a:r>
              <a:r>
                <a:rPr lang="ar-MA" b="1" dirty="0">
                  <a:solidFill>
                    <a:schemeClr val="bg1"/>
                  </a:solidFill>
                  <a:effectLst>
                    <a:outerShdw blurRad="38100" dist="38100" dir="2700000" algn="tl">
                      <a:srgbClr val="000000">
                        <a:alpha val="43137"/>
                      </a:srgbClr>
                    </a:outerShdw>
                  </a:effectLst>
                  <a:latin typeface="Arabic Typesetting" pitchFamily="66" charset="-78"/>
                  <a:cs typeface="Arabic Typesetting" pitchFamily="66" charset="-78"/>
                </a:rPr>
                <a:t>الرؤية المستقبلية         </a:t>
              </a:r>
              <a:r>
                <a:rPr lang="ar-MA" b="1" dirty="0" smtClean="0">
                  <a:solidFill>
                    <a:schemeClr val="bg1"/>
                  </a:solidFill>
                  <a:effectLst>
                    <a:outerShdw blurRad="38100" dist="38100" dir="2700000" algn="tl">
                      <a:srgbClr val="000000">
                        <a:alpha val="43137"/>
                      </a:srgbClr>
                    </a:outerShdw>
                  </a:effectLst>
                  <a:latin typeface="Arabic Typesetting" pitchFamily="66" charset="-78"/>
                  <a:cs typeface="Arabic Typesetting" pitchFamily="66" charset="-78"/>
                </a:rPr>
                <a:t>للمدرسة الجديدة</a:t>
              </a:r>
              <a:endParaRPr lang="fr-FR" b="1" dirty="0">
                <a:solidFill>
                  <a:schemeClr val="bg1"/>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grpSp>
          <p:nvGrpSpPr>
            <p:cNvPr id="3" name="Groupe 160"/>
            <p:cNvGrpSpPr/>
            <p:nvPr/>
          </p:nvGrpSpPr>
          <p:grpSpPr>
            <a:xfrm>
              <a:off x="5029148" y="4572772"/>
              <a:ext cx="301701" cy="507698"/>
              <a:chOff x="10474394" y="2081049"/>
              <a:chExt cx="522158" cy="531240"/>
            </a:xfrm>
          </p:grpSpPr>
          <p:sp>
            <p:nvSpPr>
              <p:cNvPr id="10" name="Chevron 9"/>
              <p:cNvSpPr/>
              <p:nvPr/>
            </p:nvSpPr>
            <p:spPr>
              <a:xfrm rot="5400000">
                <a:off x="10619861" y="2235598"/>
                <a:ext cx="231226" cy="522156"/>
              </a:xfrm>
              <a:prstGeom prst="chevron">
                <a:avLst>
                  <a:gd name="adj" fmla="val 62310"/>
                </a:avLst>
              </a:prstGeom>
            </p:spPr>
            <p:style>
              <a:lnRef idx="2">
                <a:schemeClr val="accent1"/>
              </a:lnRef>
              <a:fillRef idx="1">
                <a:schemeClr val="lt1"/>
              </a:fillRef>
              <a:effectRef idx="0">
                <a:schemeClr val="accent1"/>
              </a:effectRef>
              <a:fontRef idx="minor">
                <a:schemeClr val="dk1"/>
              </a:fontRef>
            </p:style>
          </p:sp>
          <p:sp>
            <p:nvSpPr>
              <p:cNvPr id="12" name="Chevron 11"/>
              <p:cNvSpPr/>
              <p:nvPr/>
            </p:nvSpPr>
            <p:spPr>
              <a:xfrm rot="5400000">
                <a:off x="10619860" y="1935584"/>
                <a:ext cx="231226" cy="522156"/>
              </a:xfrm>
              <a:prstGeom prst="chevron">
                <a:avLst>
                  <a:gd name="adj" fmla="val 62310"/>
                </a:avLst>
              </a:prstGeom>
            </p:spPr>
            <p:style>
              <a:lnRef idx="2">
                <a:schemeClr val="accent1"/>
              </a:lnRef>
              <a:fillRef idx="1">
                <a:schemeClr val="lt1"/>
              </a:fillRef>
              <a:effectRef idx="0">
                <a:schemeClr val="accent1"/>
              </a:effectRef>
              <a:fontRef idx="minor">
                <a:schemeClr val="dk1"/>
              </a:fontRef>
            </p:style>
          </p:sp>
          <p:sp>
            <p:nvSpPr>
              <p:cNvPr id="13" name="Chevron 12"/>
              <p:cNvSpPr/>
              <p:nvPr/>
            </p:nvSpPr>
            <p:spPr>
              <a:xfrm rot="5400000">
                <a:off x="10619859" y="2085591"/>
                <a:ext cx="231226" cy="522156"/>
              </a:xfrm>
              <a:prstGeom prst="chevron">
                <a:avLst>
                  <a:gd name="adj" fmla="val 62310"/>
                </a:avLst>
              </a:prstGeom>
            </p:spPr>
            <p:style>
              <a:lnRef idx="2">
                <a:schemeClr val="accent1"/>
              </a:lnRef>
              <a:fillRef idx="1">
                <a:schemeClr val="lt1"/>
              </a:fillRef>
              <a:effectRef idx="0">
                <a:schemeClr val="accent1"/>
              </a:effectRef>
              <a:fontRef idx="minor">
                <a:schemeClr val="dk1"/>
              </a:fontRef>
            </p:style>
          </p:sp>
        </p:grpSp>
        <p:cxnSp>
          <p:nvCxnSpPr>
            <p:cNvPr id="184" name="Connecteur droit avec flèche 183"/>
            <p:cNvCxnSpPr/>
            <p:nvPr/>
          </p:nvCxnSpPr>
          <p:spPr>
            <a:xfrm>
              <a:off x="5959820" y="4263896"/>
              <a:ext cx="978379" cy="369813"/>
            </a:xfrm>
            <a:prstGeom prst="straightConnector1">
              <a:avLst/>
            </a:prstGeom>
            <a:ln w="50800">
              <a:solidFill>
                <a:schemeClr val="accent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5" name="Accolade fermante 184"/>
            <p:cNvSpPr/>
            <p:nvPr/>
          </p:nvSpPr>
          <p:spPr>
            <a:xfrm rot="5400000">
              <a:off x="4896991" y="1230592"/>
              <a:ext cx="566032" cy="8896487"/>
            </a:xfrm>
            <a:prstGeom prst="rightBrace">
              <a:avLst>
                <a:gd name="adj1" fmla="val 33908"/>
                <a:gd name="adj2" fmla="val 50362"/>
              </a:avLst>
            </a:prstGeom>
            <a:ln w="38100">
              <a:solidFill>
                <a:schemeClr val="bg1">
                  <a:lumMod val="65000"/>
                </a:schemeClr>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fr-FR" sz="1350">
                <a:solidFill>
                  <a:prstClr val="black"/>
                </a:solidFill>
              </a:endParaRPr>
            </a:p>
          </p:txBody>
        </p:sp>
        <p:cxnSp>
          <p:nvCxnSpPr>
            <p:cNvPr id="126" name="Connecteur droit avec flèche 125"/>
            <p:cNvCxnSpPr>
              <a:stCxn id="16" idx="1"/>
            </p:cNvCxnSpPr>
            <p:nvPr/>
          </p:nvCxnSpPr>
          <p:spPr>
            <a:xfrm>
              <a:off x="3140733" y="3595556"/>
              <a:ext cx="1413026" cy="398119"/>
            </a:xfrm>
            <a:prstGeom prst="straightConnector1">
              <a:avLst/>
            </a:prstGeom>
            <a:ln w="50800">
              <a:solidFill>
                <a:schemeClr val="accent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5" name="Forme libre 14"/>
            <p:cNvSpPr/>
            <p:nvPr/>
          </p:nvSpPr>
          <p:spPr>
            <a:xfrm>
              <a:off x="4404660" y="3877314"/>
              <a:ext cx="1550694" cy="694582"/>
            </a:xfrm>
            <a:custGeom>
              <a:avLst/>
              <a:gdLst>
                <a:gd name="connsiteX0" fmla="*/ 0 w 1006879"/>
                <a:gd name="connsiteY0" fmla="*/ 503440 h 1006879"/>
                <a:gd name="connsiteX1" fmla="*/ 503440 w 1006879"/>
                <a:gd name="connsiteY1" fmla="*/ 0 h 1006879"/>
                <a:gd name="connsiteX2" fmla="*/ 1006880 w 1006879"/>
                <a:gd name="connsiteY2" fmla="*/ 503440 h 1006879"/>
                <a:gd name="connsiteX3" fmla="*/ 503440 w 1006879"/>
                <a:gd name="connsiteY3" fmla="*/ 1006880 h 1006879"/>
                <a:gd name="connsiteX4" fmla="*/ 0 w 1006879"/>
                <a:gd name="connsiteY4" fmla="*/ 503440 h 10068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6879" h="1006879">
                  <a:moveTo>
                    <a:pt x="0" y="503440"/>
                  </a:moveTo>
                  <a:cubicBezTo>
                    <a:pt x="0" y="225398"/>
                    <a:pt x="225398" y="0"/>
                    <a:pt x="503440" y="0"/>
                  </a:cubicBezTo>
                  <a:cubicBezTo>
                    <a:pt x="781482" y="0"/>
                    <a:pt x="1006880" y="225398"/>
                    <a:pt x="1006880" y="503440"/>
                  </a:cubicBezTo>
                  <a:cubicBezTo>
                    <a:pt x="1006880" y="781482"/>
                    <a:pt x="781482" y="1006880"/>
                    <a:pt x="503440" y="1006880"/>
                  </a:cubicBezTo>
                  <a:cubicBezTo>
                    <a:pt x="225398" y="1006880"/>
                    <a:pt x="0" y="781482"/>
                    <a:pt x="0" y="503440"/>
                  </a:cubicBezTo>
                  <a:close/>
                </a:path>
              </a:pathLst>
            </a:custGeom>
          </p:spPr>
          <p:style>
            <a:lnRef idx="2">
              <a:schemeClr val="accent1"/>
            </a:lnRef>
            <a:fillRef idx="1">
              <a:schemeClr val="lt1"/>
            </a:fillRef>
            <a:effectRef idx="0">
              <a:schemeClr val="accent1"/>
            </a:effectRef>
            <a:fontRef idx="minor">
              <a:schemeClr val="dk1"/>
            </a:fontRef>
          </p:style>
          <p:txBody>
            <a:bodyPr spcFirstLastPara="0" vert="horz" wrap="square" lIns="110591" tIns="110591" rIns="110591" bIns="110591" numCol="1" spcCol="1270" anchor="ctr" anchorCtr="0">
              <a:noAutofit/>
            </a:bodyPr>
            <a:lstStyle/>
            <a:p>
              <a:pPr algn="ctr" defTabSz="400050">
                <a:lnSpc>
                  <a:spcPct val="90000"/>
                </a:lnSpc>
                <a:spcBef>
                  <a:spcPct val="0"/>
                </a:spcBef>
                <a:spcAft>
                  <a:spcPct val="35000"/>
                </a:spcAft>
              </a:pPr>
              <a:r>
                <a:rPr lang="ar-MA" b="1" dirty="0" smtClean="0">
                  <a:solidFill>
                    <a:prstClr val="black"/>
                  </a:solidFill>
                  <a:effectLst>
                    <a:outerShdw blurRad="38100" dist="38100" dir="2700000" algn="tl">
                      <a:srgbClr val="000000">
                        <a:alpha val="43137"/>
                      </a:srgbClr>
                    </a:outerShdw>
                  </a:effectLst>
                  <a:latin typeface="Arabic Typesetting" pitchFamily="66" charset="-78"/>
                  <a:cs typeface="Arabic Typesetting" pitchFamily="66" charset="-78"/>
                </a:rPr>
                <a:t>مشروع             الرؤية المستقبلية </a:t>
              </a:r>
              <a:endParaRPr lang="fr-FR" b="1" dirty="0">
                <a:solidFill>
                  <a:prstClr val="black"/>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graphicFrame>
          <p:nvGraphicFramePr>
            <p:cNvPr id="72" name="Diagramme 71"/>
            <p:cNvGraphicFramePr/>
            <p:nvPr>
              <p:extLst>
                <p:ext uri="{D42A27DB-BD31-4B8C-83A1-F6EECF244321}">
                  <p14:modId xmlns="" xmlns:p14="http://schemas.microsoft.com/office/powerpoint/2010/main" val="2227307273"/>
                </p:ext>
              </p:extLst>
            </p:nvPr>
          </p:nvGraphicFramePr>
          <p:xfrm>
            <a:off x="3106745" y="4588772"/>
            <a:ext cx="1178176" cy="1203189"/>
          </p:xfrm>
          <a:graphic>
            <a:graphicData uri="http://schemas.openxmlformats.org/drawingml/2006/diagram">
              <dgm:relIds xmlns:dgm="http://schemas.openxmlformats.org/drawingml/2006/diagram" xmlns:r="http://schemas.openxmlformats.org/officeDocument/2006/relationships" r:dm="rId19" r:lo="rId20" r:qs="rId21" r:cs="rId22"/>
            </a:graphicData>
          </a:graphic>
        </p:graphicFrame>
        <p:pic>
          <p:nvPicPr>
            <p:cNvPr id="47" name="Image 46"/>
            <p:cNvPicPr>
              <a:picLocks noChangeAspect="1"/>
            </p:cNvPicPr>
            <p:nvPr/>
          </p:nvPicPr>
          <p:blipFill>
            <a:blip r:embed="rId23" cstate="print">
              <a:duotone>
                <a:schemeClr val="accent1">
                  <a:shade val="45000"/>
                  <a:satMod val="135000"/>
                </a:schemeClr>
                <a:prstClr val="white"/>
              </a:duotone>
              <a:extLst>
                <a:ext uri="{28A0092B-C50C-407E-A947-70E740481C1C}">
                  <a14:useLocalDpi xmlns="" xmlns:a14="http://schemas.microsoft.com/office/drawing/2010/main" val="0"/>
                </a:ext>
              </a:extLst>
            </a:blip>
            <a:stretch>
              <a:fillRect/>
            </a:stretch>
          </p:blipFill>
          <p:spPr>
            <a:xfrm>
              <a:off x="9152291" y="3983479"/>
              <a:ext cx="368288" cy="368288"/>
            </a:xfrm>
            <a:prstGeom prst="rect">
              <a:avLst/>
            </a:prstGeom>
          </p:spPr>
        </p:pic>
        <p:sp>
          <p:nvSpPr>
            <p:cNvPr id="49" name="Rectangle 48"/>
            <p:cNvSpPr/>
            <p:nvPr/>
          </p:nvSpPr>
          <p:spPr>
            <a:xfrm>
              <a:off x="2667921" y="3324281"/>
              <a:ext cx="410813" cy="410813"/>
            </a:xfrm>
            <a:prstGeom prst="rect">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pic>
          <p:nvPicPr>
            <p:cNvPr id="51" name="Image 50"/>
            <p:cNvPicPr>
              <a:picLocks noChangeAspect="1"/>
            </p:cNvPicPr>
            <p:nvPr/>
          </p:nvPicPr>
          <p:blipFill>
            <a:blip r:embed="rId24" cstate="print">
              <a:duotone>
                <a:schemeClr val="accent1">
                  <a:shade val="45000"/>
                  <a:satMod val="135000"/>
                </a:schemeClr>
                <a:prstClr val="white"/>
              </a:duotone>
              <a:extLst>
                <a:ext uri="{28A0092B-C50C-407E-A947-70E740481C1C}">
                  <a14:useLocalDpi xmlns="" xmlns:a14="http://schemas.microsoft.com/office/drawing/2010/main" val="0"/>
                </a:ext>
              </a:extLst>
            </a:blip>
            <a:stretch>
              <a:fillRect/>
            </a:stretch>
          </p:blipFill>
          <p:spPr>
            <a:xfrm>
              <a:off x="2677892" y="3316411"/>
              <a:ext cx="406985" cy="406985"/>
            </a:xfrm>
            <a:prstGeom prst="rect">
              <a:avLst/>
            </a:prstGeom>
          </p:spPr>
        </p:pic>
      </p:grpSp>
      <p:grpSp>
        <p:nvGrpSpPr>
          <p:cNvPr id="9" name="Groupe 8"/>
          <p:cNvGrpSpPr/>
          <p:nvPr/>
        </p:nvGrpSpPr>
        <p:grpSpPr>
          <a:xfrm>
            <a:off x="731763" y="4787451"/>
            <a:ext cx="8459575" cy="2070548"/>
            <a:chOff x="731763" y="4787451"/>
            <a:chExt cx="8459575" cy="2070548"/>
          </a:xfrm>
        </p:grpSpPr>
        <p:sp>
          <p:nvSpPr>
            <p:cNvPr id="18" name="Forme libre 17"/>
            <p:cNvSpPr/>
            <p:nvPr/>
          </p:nvSpPr>
          <p:spPr>
            <a:xfrm>
              <a:off x="5682953" y="6056520"/>
              <a:ext cx="3508385" cy="667441"/>
            </a:xfrm>
            <a:custGeom>
              <a:avLst/>
              <a:gdLst>
                <a:gd name="connsiteX0" fmla="*/ 0 w 2866679"/>
                <a:gd name="connsiteY0" fmla="*/ 0 h 1294683"/>
                <a:gd name="connsiteX1" fmla="*/ 2866679 w 2866679"/>
                <a:gd name="connsiteY1" fmla="*/ 0 h 1294683"/>
                <a:gd name="connsiteX2" fmla="*/ 2866679 w 2866679"/>
                <a:gd name="connsiteY2" fmla="*/ 1294683 h 1294683"/>
                <a:gd name="connsiteX3" fmla="*/ 0 w 2866679"/>
                <a:gd name="connsiteY3" fmla="*/ 1294683 h 1294683"/>
                <a:gd name="connsiteX4" fmla="*/ 0 w 2866679"/>
                <a:gd name="connsiteY4" fmla="*/ 0 h 12946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6679" h="1294683">
                  <a:moveTo>
                    <a:pt x="0" y="0"/>
                  </a:moveTo>
                  <a:lnTo>
                    <a:pt x="2866679" y="0"/>
                  </a:lnTo>
                  <a:lnTo>
                    <a:pt x="2866679" y="1294683"/>
                  </a:lnTo>
                  <a:lnTo>
                    <a:pt x="0" y="1294683"/>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4000" tIns="36000" rIns="36000" bIns="36000" numCol="1" spcCol="1270" anchor="t" anchorCtr="0">
              <a:noAutofit/>
            </a:bodyPr>
            <a:lstStyle/>
            <a:p>
              <a:pPr marL="135731" lvl="1" indent="-135731" algn="r" defTabSz="333375" rtl="1">
                <a:lnSpc>
                  <a:spcPct val="90000"/>
                </a:lnSpc>
                <a:spcBef>
                  <a:spcPct val="0"/>
                </a:spcBef>
                <a:spcAft>
                  <a:spcPct val="15000"/>
                </a:spcAft>
              </a:pPr>
              <a:r>
                <a:rPr lang="ar-MA" sz="1400" b="1" dirty="0" smtClean="0">
                  <a:solidFill>
                    <a:prstClr val="white"/>
                  </a:solidFill>
                  <a:latin typeface="Arabic Typesetting" pitchFamily="66" charset="-78"/>
                  <a:cs typeface="Arabic Typesetting" pitchFamily="66" charset="-78"/>
                </a:rPr>
                <a:t>			- </a:t>
              </a:r>
              <a:r>
                <a:rPr lang="ar-MA" sz="1800" b="1" dirty="0" smtClean="0">
                  <a:solidFill>
                    <a:prstClr val="white"/>
                  </a:solidFill>
                  <a:effectLst>
                    <a:outerShdw blurRad="38100" dist="38100" dir="2700000" algn="tl">
                      <a:srgbClr val="000000">
                        <a:alpha val="43137"/>
                      </a:srgbClr>
                    </a:outerShdw>
                  </a:effectLst>
                  <a:latin typeface="Arabic Typesetting" pitchFamily="66" charset="-78"/>
                  <a:cs typeface="Arabic Typesetting" pitchFamily="66" charset="-78"/>
                </a:rPr>
                <a:t>النموذج البيداغوجي             - الموارد البشرية </a:t>
              </a:r>
              <a:endParaRPr lang="fr-FR" sz="1800" b="1" dirty="0" smtClean="0">
                <a:solidFill>
                  <a:prstClr val="white"/>
                </a:solidFill>
                <a:effectLst>
                  <a:outerShdw blurRad="38100" dist="38100" dir="2700000" algn="tl">
                    <a:srgbClr val="000000">
                      <a:alpha val="43137"/>
                    </a:srgbClr>
                  </a:outerShdw>
                </a:effectLst>
                <a:latin typeface="Arabic Typesetting" pitchFamily="66" charset="-78"/>
                <a:cs typeface="Arabic Typesetting" pitchFamily="66" charset="-78"/>
              </a:endParaRPr>
            </a:p>
            <a:p>
              <a:pPr marL="135731" lvl="1" indent="-135731" algn="r" defTabSz="333375" rtl="1">
                <a:lnSpc>
                  <a:spcPct val="90000"/>
                </a:lnSpc>
                <a:spcBef>
                  <a:spcPct val="0"/>
                </a:spcBef>
                <a:spcAft>
                  <a:spcPct val="15000"/>
                </a:spcAft>
              </a:pPr>
              <a:r>
                <a:rPr lang="ar-MA" sz="1800" b="1" dirty="0" smtClean="0">
                  <a:solidFill>
                    <a:prstClr val="white"/>
                  </a:solidFill>
                  <a:effectLst>
                    <a:outerShdw blurRad="38100" dist="38100" dir="2700000" algn="tl">
                      <a:srgbClr val="000000">
                        <a:alpha val="43137"/>
                      </a:srgbClr>
                    </a:outerShdw>
                  </a:effectLst>
                  <a:latin typeface="Arabic Typesetting" pitchFamily="66" charset="-78"/>
                  <a:cs typeface="Arabic Typesetting" pitchFamily="66" charset="-78"/>
                </a:rPr>
                <a:t>			- العرض المدرسي                 - الحكامة</a:t>
              </a:r>
            </a:p>
            <a:p>
              <a:pPr marL="135731" lvl="1" indent="-135731" algn="r" defTabSz="333375" rtl="1">
                <a:lnSpc>
                  <a:spcPct val="90000"/>
                </a:lnSpc>
                <a:spcBef>
                  <a:spcPct val="0"/>
                </a:spcBef>
                <a:spcAft>
                  <a:spcPct val="15000"/>
                </a:spcAft>
              </a:pPr>
              <a:endParaRPr lang="fr-FR" sz="1600" b="1" dirty="0">
                <a:solidFill>
                  <a:prstClr val="white"/>
                </a:solidFill>
                <a:latin typeface="Arabic Typesetting" pitchFamily="66" charset="-78"/>
                <a:cs typeface="Arabic Typesetting" pitchFamily="66" charset="-78"/>
              </a:endParaRPr>
            </a:p>
          </p:txBody>
        </p:sp>
        <p:sp>
          <p:nvSpPr>
            <p:cNvPr id="24" name="Forme libre 23"/>
            <p:cNvSpPr/>
            <p:nvPr/>
          </p:nvSpPr>
          <p:spPr>
            <a:xfrm>
              <a:off x="4948726" y="5817688"/>
              <a:ext cx="3878153" cy="352955"/>
            </a:xfrm>
            <a:custGeom>
              <a:avLst/>
              <a:gdLst>
                <a:gd name="connsiteX0" fmla="*/ 0 w 1294683"/>
                <a:gd name="connsiteY0" fmla="*/ 0 h 273875"/>
                <a:gd name="connsiteX1" fmla="*/ 1294683 w 1294683"/>
                <a:gd name="connsiteY1" fmla="*/ 0 h 273875"/>
                <a:gd name="connsiteX2" fmla="*/ 1294683 w 1294683"/>
                <a:gd name="connsiteY2" fmla="*/ 273875 h 273875"/>
                <a:gd name="connsiteX3" fmla="*/ 0 w 1294683"/>
                <a:gd name="connsiteY3" fmla="*/ 273875 h 273875"/>
                <a:gd name="connsiteX4" fmla="*/ 0 w 1294683"/>
                <a:gd name="connsiteY4" fmla="*/ 0 h 2738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4683" h="273875">
                  <a:moveTo>
                    <a:pt x="0" y="0"/>
                  </a:moveTo>
                  <a:lnTo>
                    <a:pt x="1294683" y="0"/>
                  </a:lnTo>
                  <a:lnTo>
                    <a:pt x="1294683" y="273875"/>
                  </a:lnTo>
                  <a:lnTo>
                    <a:pt x="0" y="27387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 tIns="0" rIns="181158" bIns="0" numCol="1" spcCol="1270" anchor="t" anchorCtr="0">
              <a:noAutofit/>
            </a:bodyPr>
            <a:lstStyle/>
            <a:p>
              <a:pPr algn="r" defTabSz="633413" rtl="1">
                <a:lnSpc>
                  <a:spcPct val="90000"/>
                </a:lnSpc>
                <a:spcBef>
                  <a:spcPct val="0"/>
                </a:spcBef>
                <a:spcAft>
                  <a:spcPct val="35000"/>
                </a:spcAft>
              </a:pPr>
              <a:r>
                <a:rPr lang="ar-MA" sz="1800" b="1" dirty="0">
                  <a:solidFill>
                    <a:prstClr val="black">
                      <a:hueOff val="0"/>
                      <a:satOff val="0"/>
                      <a:lumOff val="0"/>
                      <a:alphaOff val="0"/>
                    </a:prstClr>
                  </a:solidFill>
                  <a:effectLst>
                    <a:outerShdw blurRad="38100" dist="38100" dir="2700000" algn="tl">
                      <a:srgbClr val="000000">
                        <a:alpha val="43137"/>
                      </a:srgbClr>
                    </a:outerShdw>
                  </a:effectLst>
                  <a:latin typeface="Arabic Typesetting" pitchFamily="66" charset="-78"/>
                  <a:cs typeface="Arabic Typesetting" pitchFamily="66" charset="-78"/>
                </a:rPr>
                <a:t>استراتيجية </a:t>
              </a:r>
              <a:r>
                <a:rPr lang="ar-MA" sz="1800" b="1" dirty="0" smtClean="0">
                  <a:solidFill>
                    <a:prstClr val="black">
                      <a:hueOff val="0"/>
                      <a:satOff val="0"/>
                      <a:lumOff val="0"/>
                      <a:alphaOff val="0"/>
                    </a:prstClr>
                  </a:solidFill>
                  <a:effectLst>
                    <a:outerShdw blurRad="38100" dist="38100" dir="2700000" algn="tl">
                      <a:srgbClr val="000000">
                        <a:alpha val="43137"/>
                      </a:srgbClr>
                    </a:outerShdw>
                  </a:effectLst>
                  <a:latin typeface="Arabic Typesetting" pitchFamily="66" charset="-78"/>
                  <a:cs typeface="Arabic Typesetting" pitchFamily="66" charset="-78"/>
                </a:rPr>
                <a:t>تفعيل الرؤية المستقبلية</a:t>
              </a:r>
              <a:endParaRPr lang="fr-FR" sz="1800" b="1" dirty="0">
                <a:solidFill>
                  <a:prstClr val="black">
                    <a:hueOff val="0"/>
                    <a:satOff val="0"/>
                    <a:lumOff val="0"/>
                    <a:alphaOff val="0"/>
                  </a:prstClr>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grpSp>
          <p:nvGrpSpPr>
            <p:cNvPr id="4" name="Groupe 203"/>
            <p:cNvGrpSpPr/>
            <p:nvPr/>
          </p:nvGrpSpPr>
          <p:grpSpPr>
            <a:xfrm rot="7660586">
              <a:off x="3103678" y="5748426"/>
              <a:ext cx="1505296" cy="663689"/>
              <a:chOff x="3377092" y="5747376"/>
              <a:chExt cx="1614089" cy="773650"/>
            </a:xfrm>
          </p:grpSpPr>
          <p:sp>
            <p:nvSpPr>
              <p:cNvPr id="196" name="Chevron 195"/>
              <p:cNvSpPr/>
              <p:nvPr/>
            </p:nvSpPr>
            <p:spPr>
              <a:xfrm rot="1086752">
                <a:off x="3784759" y="5874014"/>
                <a:ext cx="275960" cy="330419"/>
              </a:xfrm>
              <a:prstGeom prst="chevron">
                <a:avLst>
                  <a:gd name="adj" fmla="val 62310"/>
                </a:avLst>
              </a:prstGeom>
              <a:solidFill>
                <a:schemeClr val="bg1">
                  <a:lumMod val="75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97" name="Chevron 196"/>
              <p:cNvSpPr/>
              <p:nvPr/>
            </p:nvSpPr>
            <p:spPr>
              <a:xfrm rot="1086752">
                <a:off x="3973669" y="5937333"/>
                <a:ext cx="275960" cy="330419"/>
              </a:xfrm>
              <a:prstGeom prst="chevron">
                <a:avLst>
                  <a:gd name="adj" fmla="val 62310"/>
                </a:avLst>
              </a:prstGeom>
              <a:solidFill>
                <a:schemeClr val="bg1">
                  <a:lumMod val="75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98" name="Chevron 197"/>
              <p:cNvSpPr/>
              <p:nvPr/>
            </p:nvSpPr>
            <p:spPr>
              <a:xfrm rot="1086752">
                <a:off x="3377092" y="5747376"/>
                <a:ext cx="275960" cy="330419"/>
              </a:xfrm>
              <a:prstGeom prst="chevron">
                <a:avLst>
                  <a:gd name="adj" fmla="val 62310"/>
                </a:avLst>
              </a:prstGeom>
              <a:solidFill>
                <a:schemeClr val="bg1">
                  <a:lumMod val="75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99" name="Chevron 198"/>
              <p:cNvSpPr/>
              <p:nvPr/>
            </p:nvSpPr>
            <p:spPr>
              <a:xfrm rot="1086752">
                <a:off x="3566002" y="5810695"/>
                <a:ext cx="275960" cy="330419"/>
              </a:xfrm>
              <a:prstGeom prst="chevron">
                <a:avLst>
                  <a:gd name="adj" fmla="val 62310"/>
                </a:avLst>
              </a:prstGeom>
              <a:solidFill>
                <a:schemeClr val="bg1">
                  <a:lumMod val="75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00" name="Chevron 199"/>
              <p:cNvSpPr/>
              <p:nvPr/>
            </p:nvSpPr>
            <p:spPr>
              <a:xfrm rot="1086752">
                <a:off x="4149767" y="6000652"/>
                <a:ext cx="275960" cy="330419"/>
              </a:xfrm>
              <a:prstGeom prst="chevron">
                <a:avLst>
                  <a:gd name="adj" fmla="val 62310"/>
                </a:avLst>
              </a:prstGeom>
              <a:solidFill>
                <a:schemeClr val="bg1">
                  <a:lumMod val="75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01" name="Chevron 200"/>
              <p:cNvSpPr/>
              <p:nvPr/>
            </p:nvSpPr>
            <p:spPr>
              <a:xfrm rot="1086752">
                <a:off x="4338676" y="6063971"/>
                <a:ext cx="275960" cy="330419"/>
              </a:xfrm>
              <a:prstGeom prst="chevron">
                <a:avLst>
                  <a:gd name="adj" fmla="val 62310"/>
                </a:avLst>
              </a:prstGeom>
              <a:solidFill>
                <a:schemeClr val="bg1">
                  <a:lumMod val="75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02" name="Chevron 201"/>
              <p:cNvSpPr/>
              <p:nvPr/>
            </p:nvSpPr>
            <p:spPr>
              <a:xfrm rot="1086752">
                <a:off x="4514775" y="6127290"/>
                <a:ext cx="275960" cy="330419"/>
              </a:xfrm>
              <a:prstGeom prst="chevron">
                <a:avLst>
                  <a:gd name="adj" fmla="val 62310"/>
                </a:avLst>
              </a:prstGeom>
              <a:solidFill>
                <a:schemeClr val="bg1">
                  <a:lumMod val="75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03" name="Chevron 202"/>
              <p:cNvSpPr/>
              <p:nvPr/>
            </p:nvSpPr>
            <p:spPr>
              <a:xfrm rot="1086752">
                <a:off x="4715221" y="6190607"/>
                <a:ext cx="275960" cy="330419"/>
              </a:xfrm>
              <a:prstGeom prst="chevron">
                <a:avLst>
                  <a:gd name="adj" fmla="val 62310"/>
                </a:avLst>
              </a:prstGeom>
              <a:solidFill>
                <a:schemeClr val="bg1">
                  <a:lumMod val="75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grpSp>
        <p:sp>
          <p:nvSpPr>
            <p:cNvPr id="34" name="ZoneTexte 33"/>
            <p:cNvSpPr txBox="1"/>
            <p:nvPr/>
          </p:nvSpPr>
          <p:spPr>
            <a:xfrm>
              <a:off x="3264466" y="6163010"/>
              <a:ext cx="2191762" cy="369332"/>
            </a:xfrm>
            <a:prstGeom prst="rect">
              <a:avLst/>
            </a:prstGeom>
            <a:noFill/>
          </p:spPr>
          <p:txBody>
            <a:bodyPr wrap="square" rtlCol="0">
              <a:spAutoFit/>
            </a:bodyPr>
            <a:lstStyle/>
            <a:p>
              <a:pPr algn="ctr"/>
              <a:r>
                <a:rPr lang="ar-MA" sz="1800" b="1" dirty="0" smtClean="0">
                  <a:solidFill>
                    <a:prstClr val="black"/>
                  </a:solidFill>
                  <a:latin typeface="Arabic Typesetting" pitchFamily="66" charset="-78"/>
                  <a:cs typeface="Arabic Typesetting" pitchFamily="66" charset="-78"/>
                </a:rPr>
                <a:t>تعبئة الجميع حول المدرسة</a:t>
              </a:r>
              <a:r>
                <a:rPr lang="fr-FR" sz="1800" b="1" dirty="0">
                  <a:solidFill>
                    <a:prstClr val="black"/>
                  </a:solidFill>
                  <a:latin typeface="Arabic Typesetting" pitchFamily="66" charset="-78"/>
                  <a:cs typeface="Arabic Typesetting" pitchFamily="66" charset="-78"/>
                </a:rPr>
                <a:t> </a:t>
              </a:r>
            </a:p>
          </p:txBody>
        </p:sp>
        <p:graphicFrame>
          <p:nvGraphicFramePr>
            <p:cNvPr id="71" name="Diagramme 70"/>
            <p:cNvGraphicFramePr/>
            <p:nvPr>
              <p:extLst>
                <p:ext uri="{D42A27DB-BD31-4B8C-83A1-F6EECF244321}">
                  <p14:modId xmlns="" xmlns:p14="http://schemas.microsoft.com/office/powerpoint/2010/main" val="1889601980"/>
                </p:ext>
              </p:extLst>
            </p:nvPr>
          </p:nvGraphicFramePr>
          <p:xfrm>
            <a:off x="731763" y="4787451"/>
            <a:ext cx="2563865" cy="2070548"/>
          </p:xfrm>
          <a:graphic>
            <a:graphicData uri="http://schemas.openxmlformats.org/drawingml/2006/diagram">
              <dgm:relIds xmlns:dgm="http://schemas.openxmlformats.org/drawingml/2006/diagram" xmlns:r="http://schemas.openxmlformats.org/officeDocument/2006/relationships" r:dm="rId25" r:lo="rId26" r:qs="rId27" r:cs="rId28"/>
            </a:graphicData>
          </a:graphic>
        </p:graphicFrame>
        <p:sp>
          <p:nvSpPr>
            <p:cNvPr id="59" name="Rectangle 58"/>
            <p:cNvSpPr/>
            <p:nvPr/>
          </p:nvSpPr>
          <p:spPr>
            <a:xfrm>
              <a:off x="8736042" y="5764436"/>
              <a:ext cx="410813" cy="410813"/>
            </a:xfrm>
            <a:prstGeom prst="rect">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pic>
          <p:nvPicPr>
            <p:cNvPr id="60" name="Image 59"/>
            <p:cNvPicPr>
              <a:picLocks noChangeAspect="1"/>
            </p:cNvPicPr>
            <p:nvPr/>
          </p:nvPicPr>
          <p:blipFill>
            <a:blip r:embed="rId29" cstate="print">
              <a:duotone>
                <a:schemeClr val="accent5">
                  <a:shade val="45000"/>
                  <a:satMod val="135000"/>
                </a:schemeClr>
                <a:prstClr val="white"/>
              </a:duotone>
              <a:extLst>
                <a:ext uri="{BEBA8EAE-BF5A-486C-A8C5-ECC9F3942E4B}">
                  <a14:imgProps xmlns="" xmlns:a14="http://schemas.microsoft.com/office/drawing/2010/main">
                    <a14:imgLayer r:embed="rId36">
                      <a14:imgEffect>
                        <a14:colorTemperature colorTemp="5300"/>
                      </a14:imgEffect>
                    </a14:imgLayer>
                  </a14:imgProps>
                </a:ext>
                <a:ext uri="{28A0092B-C50C-407E-A947-70E740481C1C}">
                  <a14:useLocalDpi xmlns="" xmlns:a14="http://schemas.microsoft.com/office/drawing/2010/main" val="0"/>
                </a:ext>
              </a:extLst>
            </a:blip>
            <a:stretch>
              <a:fillRect/>
            </a:stretch>
          </p:blipFill>
          <p:spPr>
            <a:xfrm>
              <a:off x="8746675" y="5815816"/>
              <a:ext cx="410813" cy="342750"/>
            </a:xfrm>
            <a:prstGeom prst="rect">
              <a:avLst/>
            </a:prstGeom>
          </p:spPr>
        </p:pic>
        <p:cxnSp>
          <p:nvCxnSpPr>
            <p:cNvPr id="58" name="Connecteur droit avec flèche 57"/>
            <p:cNvCxnSpPr>
              <a:stCxn id="18" idx="0"/>
            </p:cNvCxnSpPr>
            <p:nvPr/>
          </p:nvCxnSpPr>
          <p:spPr>
            <a:xfrm flipH="1" flipV="1">
              <a:off x="5330859" y="5757970"/>
              <a:ext cx="352094" cy="298550"/>
            </a:xfrm>
            <a:prstGeom prst="straightConnector1">
              <a:avLst/>
            </a:prstGeom>
            <a:ln w="50800">
              <a:solidFill>
                <a:schemeClr val="accent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61" name="Flèche vers le bas 60"/>
          <p:cNvSpPr/>
          <p:nvPr/>
        </p:nvSpPr>
        <p:spPr>
          <a:xfrm>
            <a:off x="2360542" y="2394127"/>
            <a:ext cx="348880" cy="223283"/>
          </a:xfrm>
          <a:prstGeom prst="downArrow">
            <a:avLst/>
          </a:prstGeom>
        </p:spPr>
        <p:style>
          <a:lnRef idx="2">
            <a:schemeClr val="lt1">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sp>
    </p:spTree>
    <p:extLst>
      <p:ext uri="{BB962C8B-B14F-4D97-AF65-F5344CB8AC3E}">
        <p14:creationId xmlns="" xmlns:p14="http://schemas.microsoft.com/office/powerpoint/2010/main" val="344014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500" fill="hold"/>
                                        <p:tgtEl>
                                          <p:spTgt spid="8"/>
                                        </p:tgtEl>
                                        <p:attrNameLst>
                                          <p:attrName>ppt_w</p:attrName>
                                        </p:attrNameLst>
                                      </p:cBhvr>
                                      <p:tavLst>
                                        <p:tav tm="0">
                                          <p:val>
                                            <p:fltVal val="0"/>
                                          </p:val>
                                        </p:tav>
                                        <p:tav tm="100000">
                                          <p:val>
                                            <p:strVal val="#ppt_w"/>
                                          </p:val>
                                        </p:tav>
                                      </p:tavLst>
                                    </p:anim>
                                    <p:anim calcmode="lin" valueType="num">
                                      <p:cBhvr>
                                        <p:cTn id="22" dur="500" fill="hold"/>
                                        <p:tgtEl>
                                          <p:spTgt spid="8"/>
                                        </p:tgtEl>
                                        <p:attrNameLst>
                                          <p:attrName>ppt_h</p:attrName>
                                        </p:attrNameLst>
                                      </p:cBhvr>
                                      <p:tavLst>
                                        <p:tav tm="0">
                                          <p:val>
                                            <p:fltVal val="0"/>
                                          </p:val>
                                        </p:tav>
                                        <p:tav tm="100000">
                                          <p:val>
                                            <p:strVal val="#ppt_h"/>
                                          </p:val>
                                        </p:tav>
                                      </p:tavLst>
                                    </p:anim>
                                    <p:animEffect transition="in" filter="fade">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9"/>
                                        </p:tgtEl>
                                        <p:attrNameLst>
                                          <p:attrName>style.visibility</p:attrName>
                                        </p:attrNameLst>
                                      </p:cBhvr>
                                      <p:to>
                                        <p:strVal val="visible"/>
                                      </p:to>
                                    </p:set>
                                    <p:anim calcmode="lin" valueType="num">
                                      <p:cBhvr>
                                        <p:cTn id="28" dur="500" fill="hold"/>
                                        <p:tgtEl>
                                          <p:spTgt spid="9"/>
                                        </p:tgtEl>
                                        <p:attrNameLst>
                                          <p:attrName>ppt_w</p:attrName>
                                        </p:attrNameLst>
                                      </p:cBhvr>
                                      <p:tavLst>
                                        <p:tav tm="0">
                                          <p:val>
                                            <p:fltVal val="0"/>
                                          </p:val>
                                        </p:tav>
                                        <p:tav tm="100000">
                                          <p:val>
                                            <p:strVal val="#ppt_w"/>
                                          </p:val>
                                        </p:tav>
                                      </p:tavLst>
                                    </p:anim>
                                    <p:anim calcmode="lin" valueType="num">
                                      <p:cBhvr>
                                        <p:cTn id="29" dur="500" fill="hold"/>
                                        <p:tgtEl>
                                          <p:spTgt spid="9"/>
                                        </p:tgtEl>
                                        <p:attrNameLst>
                                          <p:attrName>ppt_h</p:attrName>
                                        </p:attrNameLst>
                                      </p:cBhvr>
                                      <p:tavLst>
                                        <p:tav tm="0">
                                          <p:val>
                                            <p:fltVal val="0"/>
                                          </p:val>
                                        </p:tav>
                                        <p:tav tm="100000">
                                          <p:val>
                                            <p:strVal val="#ppt_h"/>
                                          </p:val>
                                        </p:tav>
                                      </p:tavLst>
                                    </p:anim>
                                    <p:animEffect transition="in" filter="fade">
                                      <p:cBhvr>
                                        <p:cTn id="3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contenu 4"/>
          <p:cNvSpPr txBox="1">
            <a:spLocks/>
          </p:cNvSpPr>
          <p:nvPr/>
        </p:nvSpPr>
        <p:spPr>
          <a:xfrm>
            <a:off x="495301" y="2971801"/>
            <a:ext cx="8915400" cy="1085207"/>
          </a:xfrm>
          <a:prstGeom prst="rect">
            <a:avLst/>
          </a:prstGeom>
        </p:spPr>
        <p:txBody>
          <a:bodyPr vert="horz" wrap="square" lIns="103163" tIns="51581" rIns="103163" bIns="51581" rtlCol="0">
            <a:spAutoFit/>
          </a:bodyPr>
          <a:lstStyle>
            <a:lvl1pPr marL="386860" indent="-386860" algn="l" defTabSz="1031626"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38196" indent="-322383" algn="l" defTabSz="103162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2pPr>
            <a:lvl3pPr marL="1289533" indent="-257907" algn="l" defTabSz="1031626"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805346"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4pPr>
            <a:lvl5pPr marL="2321159"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5pPr>
            <a:lvl6pPr marL="2836972"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52785"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68598"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84411" indent="-257907" algn="l" defTabSz="103162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pPr marL="0" indent="0" algn="ctr" rtl="1">
              <a:lnSpc>
                <a:spcPts val="7000"/>
              </a:lnSpc>
              <a:buFont typeface="Arial" panose="020B0604020202020204" pitchFamily="34" charset="0"/>
              <a:buNone/>
            </a:pPr>
            <a:r>
              <a:rPr lang="ar-MA" sz="8000" b="1" dirty="0" smtClean="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rPr>
              <a:t>اللقاءات التشاورية</a:t>
            </a:r>
            <a:endParaRPr lang="fr-FR" sz="8000" b="1" dirty="0">
              <a:solidFill>
                <a:schemeClr val="tx2"/>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Tree>
    <p:extLst>
      <p:ext uri="{BB962C8B-B14F-4D97-AF65-F5344CB8AC3E}">
        <p14:creationId xmlns="" xmlns:p14="http://schemas.microsoft.com/office/powerpoint/2010/main" val="85067160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8287</TotalTime>
  <Words>5669</Words>
  <Application>Microsoft Office PowerPoint</Application>
  <PresentationFormat>Format A4 (210 x 297 mm)</PresentationFormat>
  <Paragraphs>713</Paragraphs>
  <Slides>54</Slides>
  <Notes>14</Notes>
  <HiddenSlides>0</HiddenSlides>
  <MMClips>0</MMClips>
  <ScaleCrop>false</ScaleCrop>
  <HeadingPairs>
    <vt:vector size="4" baseType="variant">
      <vt:variant>
        <vt:lpstr>Thème</vt:lpstr>
      </vt:variant>
      <vt:variant>
        <vt:i4>2</vt:i4>
      </vt:variant>
      <vt:variant>
        <vt:lpstr>Titres des diapositives</vt:lpstr>
      </vt:variant>
      <vt:variant>
        <vt:i4>54</vt:i4>
      </vt:variant>
    </vt:vector>
  </HeadingPairs>
  <TitlesOfParts>
    <vt:vector size="56" baseType="lpstr">
      <vt:lpstr>Thème Office</vt:lpstr>
      <vt:lpstr>1_Thème Office</vt:lpstr>
      <vt:lpstr>Diapositive 1</vt:lpstr>
      <vt:lpstr>Diapositive 2</vt:lpstr>
      <vt:lpstr>Diapositive 3</vt:lpstr>
      <vt:lpstr>Diapositive 4</vt:lpstr>
      <vt:lpstr>Diapositive 5</vt:lpstr>
      <vt:lpstr>Diapositive 6</vt:lpstr>
      <vt:lpstr>Diapositive 7</vt:lpstr>
      <vt:lpstr>  منهجية العمل</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Diapositive 46</vt:lpstr>
      <vt:lpstr>Diapositive 47</vt:lpstr>
      <vt:lpstr>Diapositive 48</vt:lpstr>
      <vt:lpstr>Diapositive 49</vt:lpstr>
      <vt:lpstr>Diapositive 50</vt:lpstr>
      <vt:lpstr>Diapositive 51</vt:lpstr>
      <vt:lpstr>Diapositive 52</vt:lpstr>
      <vt:lpstr>Diapositive 53</vt:lpstr>
      <vt:lpstr>Diapositive 54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dc:creator>
  <cp:lastModifiedBy>meb</cp:lastModifiedBy>
  <cp:revision>912</cp:revision>
  <cp:lastPrinted>2015-03-16T14:34:00Z</cp:lastPrinted>
  <dcterms:created xsi:type="dcterms:W3CDTF">2014-07-06T22:57:53Z</dcterms:created>
  <dcterms:modified xsi:type="dcterms:W3CDTF">2015-04-13T22:12:32Z</dcterms:modified>
</cp:coreProperties>
</file>