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2" r:id="rId3"/>
    <p:sldId id="261" r:id="rId4"/>
    <p:sldId id="259" r:id="rId5"/>
    <p:sldId id="258" r:id="rId6"/>
    <p:sldId id="260" r:id="rId7"/>
    <p:sldId id="264" r:id="rId8"/>
    <p:sldId id="263" r:id="rId9"/>
    <p:sldId id="257" r:id="rId10"/>
    <p:sldId id="265" r:id="rId11"/>
  </p:sldIdLst>
  <p:sldSz cx="9902825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>
        <p:scale>
          <a:sx n="100" d="100"/>
          <a:sy n="100" d="100"/>
        </p:scale>
        <p:origin x="276" y="-576"/>
      </p:cViewPr>
      <p:guideLst>
        <p:guide orient="horz" pos="2160"/>
        <p:guide pos="3119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712" y="1122363"/>
            <a:ext cx="84174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84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2908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710" y="365125"/>
            <a:ext cx="2135297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820" y="365125"/>
            <a:ext cx="6282105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252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020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662" y="1709740"/>
            <a:ext cx="854118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662" y="4589465"/>
            <a:ext cx="854118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7192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819" y="1825625"/>
            <a:ext cx="4208701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05" y="1825625"/>
            <a:ext cx="4208701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4817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09" y="365127"/>
            <a:ext cx="8541187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110" y="1681163"/>
            <a:ext cx="418935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110" y="2505075"/>
            <a:ext cx="418935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3306" y="1681163"/>
            <a:ext cx="42099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3306" y="2505075"/>
            <a:ext cx="4209990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234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635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446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991" y="987427"/>
            <a:ext cx="501330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554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09" y="457200"/>
            <a:ext cx="319391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9991" y="987427"/>
            <a:ext cx="501330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109" y="2057400"/>
            <a:ext cx="319391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566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819" y="365127"/>
            <a:ext cx="85411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819" y="1825625"/>
            <a:ext cx="85411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819" y="6356352"/>
            <a:ext cx="2228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F8F6-C12A-4281-9199-65CF80F1C80A}" type="datetimeFigureOut">
              <a:rPr lang="x-none" smtClean="0"/>
              <a:t>8/21/2021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311" y="6356352"/>
            <a:ext cx="3342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3870" y="6356352"/>
            <a:ext cx="2228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C992-8174-4DD7-8FDC-B7168C279F0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218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A979902-0893-4D50-9ABD-AA1B78549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0" y="-13648"/>
            <a:ext cx="9916893" cy="6858000"/>
          </a:xfrm>
          <a:prstGeom prst="rect">
            <a:avLst/>
          </a:prstGeom>
        </p:spPr>
      </p:pic>
      <p:sp>
        <p:nvSpPr>
          <p:cNvPr id="4" name="Rectangle 14">
            <a:extLst>
              <a:ext uri="{FF2B5EF4-FFF2-40B4-BE49-F238E27FC236}">
                <a16:creationId xmlns:a16="http://schemas.microsoft.com/office/drawing/2014/main" id="{3D56D6CA-1D6F-4BB1-AF58-43F0A05A9A1E}"/>
              </a:ext>
            </a:extLst>
          </p:cNvPr>
          <p:cNvSpPr/>
          <p:nvPr/>
        </p:nvSpPr>
        <p:spPr>
          <a:xfrm>
            <a:off x="7019351" y="4599199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ar-DZ" sz="1200" dirty="0">
                <a:cs typeface="Khalid Art bold" pitchFamily="2" charset="-78"/>
              </a:rPr>
              <a:t>الأستاذ</a:t>
            </a:r>
            <a:r>
              <a:rPr lang="ar-DZ" sz="1200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cs typeface="Khalid Art bold" pitchFamily="2" charset="-78"/>
              </a:rPr>
              <a:t>: </a:t>
            </a:r>
            <a:endParaRPr lang="fr-FR" sz="1200" dirty="0">
              <a:solidFill>
                <a:srgbClr val="7030A0"/>
              </a:solidFill>
              <a:cs typeface="Khalid Art bold" pitchFamily="2" charset="-78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239A3D38-3BFB-4194-8E2D-EC37BACF1B0D}"/>
              </a:ext>
            </a:extLst>
          </p:cNvPr>
          <p:cNvSpPr/>
          <p:nvPr/>
        </p:nvSpPr>
        <p:spPr>
          <a:xfrm>
            <a:off x="337802" y="4617851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r-FR" sz="1200" dirty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المدير</a:t>
            </a:r>
            <a:r>
              <a:rPr lang="ar-DZ" sz="1200" dirty="0" smtClean="0"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lumMod val="75000"/>
                        <a:lumOff val="2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lumMod val="75000"/>
                        <a:lumOff val="2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cs typeface="Khalid Art bold" pitchFamily="2" charset="-78"/>
              </a:rPr>
              <a:t>: </a:t>
            </a:r>
            <a:endParaRPr lang="fr-FR" sz="1200" dirty="0">
              <a:solidFill>
                <a:srgbClr val="FF0000"/>
              </a:solidFill>
              <a:cs typeface="Khalid Art bold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1BA6E80-E39F-4081-BF0A-F661B95DF825}"/>
              </a:ext>
            </a:extLst>
          </p:cNvPr>
          <p:cNvSpPr/>
          <p:nvPr/>
        </p:nvSpPr>
        <p:spPr>
          <a:xfrm>
            <a:off x="7450459" y="1402574"/>
            <a:ext cx="236795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DZ" sz="100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5400000" scaled="1"/>
                  <a:tileRect/>
                </a:gra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المملكة المغربية </a:t>
            </a:r>
            <a:endParaRPr lang="ar-DZ" sz="1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وزارة التربية الوطنية والتعليم</a:t>
            </a:r>
            <a:endParaRPr lang="en-US" sz="1000" dirty="0" smtClean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أكاديمية</a:t>
            </a: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:</a:t>
            </a:r>
            <a:endParaRPr lang="en-US" sz="1000" dirty="0" smtClean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المؤسسة</a:t>
            </a:r>
            <a:endParaRPr lang="en-US" sz="1000" dirty="0" smtClean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A3A5ECB-C5CD-445A-82A2-A3E0CA09B6B2}"/>
              </a:ext>
            </a:extLst>
          </p:cNvPr>
          <p:cNvSpPr/>
          <p:nvPr/>
        </p:nvSpPr>
        <p:spPr>
          <a:xfrm>
            <a:off x="435836" y="2384933"/>
            <a:ext cx="2204814" cy="3462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2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السنة الدراسية</a:t>
            </a:r>
            <a:r>
              <a:rPr lang="ar-DZ" sz="12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:</a:t>
            </a:r>
            <a:r>
              <a:rPr lang="fr-FR" sz="1200" dirty="0" smtClean="0">
                <a:latin typeface="Traditional Arabic" pitchFamily="18" charset="-78"/>
                <a:ea typeface="GE SS Two Medium" panose="020A0503020102020204" pitchFamily="18" charset="-78"/>
                <a:cs typeface="Traditional Arabic" pitchFamily="18" charset="-78"/>
              </a:rPr>
              <a:t> </a:t>
            </a:r>
            <a:r>
              <a:rPr lang="ar-DZ" sz="1200" dirty="0" smtClean="0">
                <a:latin typeface="Traditional Arabic" pitchFamily="18" charset="-78"/>
                <a:ea typeface="GE SS Two Medium" panose="020A0503020102020204" pitchFamily="18" charset="-78"/>
                <a:cs typeface="Traditional Arabic" pitchFamily="18" charset="-78"/>
              </a:rPr>
              <a:t> ,,,,,,,,,/ ,,,,,,,,,,,</a:t>
            </a:r>
            <a:endParaRPr lang="ar-DZ" sz="1050" dirty="0">
              <a:latin typeface="AbdoMaster-Medium" panose="02000500030000020004" pitchFamily="50" charset="-78"/>
              <a:ea typeface="GE SS Two Medium" panose="020A0503020102020204" pitchFamily="18" charset="-78"/>
              <a:cs typeface="AbdoMaster-Medium" panose="02000500030000020004" pitchFamily="50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C02F569-7CBA-4FBC-A4C9-A21895F888E7}"/>
              </a:ext>
            </a:extLst>
          </p:cNvPr>
          <p:cNvSpPr/>
          <p:nvPr/>
        </p:nvSpPr>
        <p:spPr>
          <a:xfrm>
            <a:off x="293449" y="2609333"/>
            <a:ext cx="9233488" cy="14465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ar-DZ" sz="24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يسر أستاذ الرياضيات</a:t>
            </a:r>
            <a:r>
              <a:rPr lang="ar-D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: </a:t>
            </a:r>
            <a:r>
              <a:rPr lang="ar-DZ" dirty="0" smtClean="0">
                <a:solidFill>
                  <a:srgbClr val="00B050"/>
                </a:solidFill>
                <a:latin typeface="Aljazeera" panose="02000000000000000000" pitchFamily="2" charset="-78"/>
                <a:ea typeface="GE SS Two Medium" panose="020A0503020102020204" pitchFamily="18" charset="-78"/>
                <a:cs typeface="Khalid Art bold" pitchFamily="2" charset="-78"/>
              </a:rPr>
              <a:t>سعيد فهمي</a:t>
            </a:r>
            <a:r>
              <a:rPr lang="ar-SA" dirty="0" smtClean="0">
                <a:solidFill>
                  <a:srgbClr val="00B050"/>
                </a:solidFill>
                <a:latin typeface="Aljazeera" panose="02000000000000000000" pitchFamily="2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4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أن </a:t>
            </a:r>
            <a:r>
              <a:rPr lang="ar-DZ" sz="24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يمنح التلميذ</a:t>
            </a:r>
            <a:r>
              <a:rPr lang="ar-DZ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: </a:t>
            </a:r>
            <a:r>
              <a:rPr lang="ar-DZ" sz="2000" dirty="0" smtClean="0">
                <a:solidFill>
                  <a:srgbClr val="0070C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r>
              <a:rPr lang="ar-D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هذه </a:t>
            </a:r>
            <a:r>
              <a:rPr lang="ar-D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الشهادة عرفانا وتقديرا لتفوقه في اختبار الفصل </a:t>
            </a:r>
            <a:r>
              <a:rPr lang="ar-D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</a:t>
            </a:r>
          </a:p>
          <a:p>
            <a:pPr algn="ctr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مع أطيب التمنيات بدوام التفوق.  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239A3D38-3BFB-4194-8E2D-EC37BACF1B0D}"/>
              </a:ext>
            </a:extLst>
          </p:cNvPr>
          <p:cNvSpPr/>
          <p:nvPr/>
        </p:nvSpPr>
        <p:spPr>
          <a:xfrm>
            <a:off x="139810" y="5016513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r-FR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البلدية في : 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 / 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./ 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</a:t>
            </a:r>
            <a:r>
              <a:rPr lang="ar-DZ" sz="1200" dirty="0">
                <a:cs typeface="Khalid Art bold" pitchFamily="2" charset="-78"/>
              </a:rPr>
              <a:t> </a:t>
            </a:r>
            <a:r>
              <a:rPr lang="ar-DZ" sz="1200" dirty="0" smtClean="0">
                <a:cs typeface="Khalid Art bold" pitchFamily="2" charset="-78"/>
              </a:rPr>
              <a:t>.</a:t>
            </a:r>
            <a:r>
              <a:rPr lang="ar-DZ" sz="1200" dirty="0">
                <a:cs typeface="Khalid Art bold" pitchFamily="2" charset="-78"/>
              </a:rPr>
              <a:t> .</a:t>
            </a:r>
            <a:endParaRPr lang="fr-FR" sz="1200" dirty="0"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465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2400" y="609600"/>
            <a:ext cx="9902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98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8CCC927-4140-42C6-B3A1-B76A4DCEF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912000"/>
          </a:xfrm>
          <a:prstGeom prst="rect">
            <a:avLst/>
          </a:prstGeom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8C076C69-42A2-461C-A0AD-148A4A96B34E}"/>
              </a:ext>
            </a:extLst>
          </p:cNvPr>
          <p:cNvSpPr/>
          <p:nvPr/>
        </p:nvSpPr>
        <p:spPr>
          <a:xfrm>
            <a:off x="6392400" y="4775568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ar-DZ" sz="1200" dirty="0">
                <a:cs typeface="Khalid Art bold" pitchFamily="2" charset="-78"/>
              </a:rPr>
              <a:t>الأستاذ</a:t>
            </a:r>
            <a:r>
              <a:rPr lang="ar-DZ" sz="1200" dirty="0" smtClean="0">
                <a:cs typeface="Khalid Art bold" pitchFamily="2" charset="-78"/>
              </a:rPr>
              <a:t>:</a:t>
            </a:r>
            <a:endParaRPr lang="fr-FR" sz="1200" dirty="0">
              <a:solidFill>
                <a:schemeClr val="accent2">
                  <a:lumMod val="75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476763" y="5140298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r-FR" sz="1200" dirty="0">
                <a:cs typeface="Khalid Art bold" pitchFamily="2" charset="-78"/>
              </a:rPr>
              <a:t> </a:t>
            </a:r>
            <a:r>
              <a:rPr lang="ar-DZ" sz="1200" dirty="0">
                <a:cs typeface="Khalid Art bold" pitchFamily="2" charset="-78"/>
              </a:rPr>
              <a:t>المدير</a:t>
            </a:r>
            <a:r>
              <a:rPr lang="ar-DZ" sz="1200" dirty="0" smtClean="0">
                <a:cs typeface="Khalid Art bold" pitchFamily="2" charset="-78"/>
              </a:rPr>
              <a:t>:</a:t>
            </a:r>
            <a:endParaRPr lang="fr-FR" sz="1200" dirty="0">
              <a:solidFill>
                <a:srgbClr val="0070C0"/>
              </a:solidFill>
              <a:cs typeface="Khalid Art bold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A12EA52-4D65-4233-897D-568673E6829B}"/>
              </a:ext>
            </a:extLst>
          </p:cNvPr>
          <p:cNvSpPr/>
          <p:nvPr/>
        </p:nvSpPr>
        <p:spPr>
          <a:xfrm>
            <a:off x="581211" y="2688704"/>
            <a:ext cx="874040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يسر أستاذ الرياضيات: </a:t>
            </a:r>
            <a:r>
              <a:rPr lang="ar-DZ" sz="2000" dirty="0" smtClean="0">
                <a:solidFill>
                  <a:srgbClr val="FFC00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،</a:t>
            </a:r>
            <a:r>
              <a:rPr lang="ar-DZ" sz="2000" dirty="0" smtClean="0">
                <a:latin typeface="Aljazeera" panose="02000000000000000000" pitchFamily="2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أن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يمنح التلميذ: </a:t>
            </a:r>
            <a:r>
              <a:rPr lang="ar-DZ" sz="2000" dirty="0" smtClean="0">
                <a:solidFill>
                  <a:srgbClr val="00B05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endParaRPr lang="ar-DZ" sz="2000" dirty="0">
              <a:solidFill>
                <a:srgbClr val="00B050"/>
              </a:solidFill>
              <a:latin typeface="Aljazeera" panose="02000000000000000000" pitchFamily="2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هذه الشهادة عرفانا وتقديرا لتفوقه في اختبار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الفصل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.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2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مع أطيب التمنيات بدوام التفوق. 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B81E48C-875D-46A9-9A53-58F0E1E2814E}"/>
              </a:ext>
            </a:extLst>
          </p:cNvPr>
          <p:cNvSpPr/>
          <p:nvPr/>
        </p:nvSpPr>
        <p:spPr>
          <a:xfrm>
            <a:off x="6939186" y="1122947"/>
            <a:ext cx="2577772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DZ" sz="10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5400000" scaled="1"/>
                  <a:tileRect/>
                </a:gra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المملكة المغربية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وزارة التربية الوطنية والتعليم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أكاديمية </a:t>
            </a:r>
            <a:endParaRPr lang="ar-DZ" sz="1050" dirty="0">
              <a:solidFill>
                <a:srgbClr val="FF000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المؤسسة:</a:t>
            </a:r>
            <a:endParaRPr lang="ar-DZ" sz="1050" dirty="0">
              <a:solidFill>
                <a:srgbClr val="00B0F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B838F08-C45F-42EC-B3A2-74C7951AAA83}"/>
              </a:ext>
            </a:extLst>
          </p:cNvPr>
          <p:cNvSpPr/>
          <p:nvPr/>
        </p:nvSpPr>
        <p:spPr>
          <a:xfrm>
            <a:off x="883017" y="1122947"/>
            <a:ext cx="1778670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2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السنة الدراسية: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AbdoMaster-Medium" panose="02000500030000020004" pitchFamily="50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/ 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393808" y="4775567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ar-DZ" sz="1200" dirty="0" smtClean="0">
                <a:cs typeface="Khalid Art bold" pitchFamily="2" charset="-78"/>
              </a:rPr>
              <a:t>البلدية في </a:t>
            </a:r>
            <a:r>
              <a:rPr lang="ar-DZ" sz="1200" dirty="0">
                <a:cs typeface="Khalid Art bold" pitchFamily="2" charset="-78"/>
              </a:rPr>
              <a:t>: . . . </a:t>
            </a:r>
            <a:r>
              <a:rPr lang="ar-DZ" sz="1200" dirty="0" smtClean="0">
                <a:cs typeface="Khalid Art bold" pitchFamily="2" charset="-78"/>
              </a:rPr>
              <a:t> /. </a:t>
            </a:r>
            <a:r>
              <a:rPr lang="ar-DZ" sz="1200" dirty="0">
                <a:cs typeface="Khalid Art bold" pitchFamily="2" charset="-78"/>
              </a:rPr>
              <a:t>. </a:t>
            </a:r>
            <a:r>
              <a:rPr lang="ar-DZ" sz="1200" dirty="0" smtClean="0">
                <a:cs typeface="Khalid Art bold" pitchFamily="2" charset="-78"/>
              </a:rPr>
              <a:t>. / </a:t>
            </a:r>
            <a:r>
              <a:rPr lang="ar-DZ" sz="1200" dirty="0">
                <a:cs typeface="Khalid Art bold" pitchFamily="2" charset="-78"/>
              </a:rPr>
              <a:t>. . . . </a:t>
            </a:r>
            <a:r>
              <a:rPr lang="ar-DZ" sz="1200" dirty="0" smtClean="0">
                <a:cs typeface="Khalid Art bold" pitchFamily="2" charset="-78"/>
              </a:rPr>
              <a:t>.</a:t>
            </a:r>
            <a:endParaRPr lang="ar-DZ" sz="1200" dirty="0"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3228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1041408-D1A6-4A28-B44E-21DD44CAA4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902825" cy="6858000"/>
          </a:xfrm>
          <a:prstGeom prst="rect">
            <a:avLst/>
          </a:prstGeom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8C076C69-42A2-461C-A0AD-148A4A96B34E}"/>
              </a:ext>
            </a:extLst>
          </p:cNvPr>
          <p:cNvSpPr/>
          <p:nvPr/>
        </p:nvSpPr>
        <p:spPr>
          <a:xfrm>
            <a:off x="6392400" y="4843936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ar-DZ" sz="1200" dirty="0">
                <a:cs typeface="Khalid Art bold" pitchFamily="2" charset="-78"/>
              </a:rPr>
              <a:t>الأستاذ</a:t>
            </a:r>
            <a:r>
              <a:rPr lang="ar-DZ" sz="1200" dirty="0" smtClean="0">
                <a:cs typeface="Khalid Art bold" pitchFamily="2" charset="-78"/>
              </a:rPr>
              <a:t>:</a:t>
            </a:r>
            <a:endParaRPr lang="fr-FR" sz="1200" dirty="0">
              <a:solidFill>
                <a:schemeClr val="accent2">
                  <a:lumMod val="75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1066420" y="5274897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r-FR" sz="1200" dirty="0">
                <a:cs typeface="Khalid Art bold" pitchFamily="2" charset="-78"/>
              </a:rPr>
              <a:t> </a:t>
            </a:r>
            <a:r>
              <a:rPr lang="ar-DZ" sz="1200" dirty="0">
                <a:cs typeface="Khalid Art bold" pitchFamily="2" charset="-78"/>
              </a:rPr>
              <a:t>المدير</a:t>
            </a:r>
            <a:r>
              <a:rPr lang="ar-DZ" sz="1200" dirty="0" smtClean="0">
                <a:cs typeface="Khalid Art bold" pitchFamily="2" charset="-78"/>
              </a:rPr>
              <a:t>:</a:t>
            </a:r>
            <a:endParaRPr lang="fr-FR" sz="1200" dirty="0">
              <a:solidFill>
                <a:srgbClr val="0070C0"/>
              </a:solidFill>
              <a:cs typeface="Khalid Art bold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A12EA52-4D65-4233-897D-568673E6829B}"/>
              </a:ext>
            </a:extLst>
          </p:cNvPr>
          <p:cNvSpPr/>
          <p:nvPr/>
        </p:nvSpPr>
        <p:spPr>
          <a:xfrm>
            <a:off x="581211" y="2757072"/>
            <a:ext cx="874040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يسر أستاذ الرياضيات: </a:t>
            </a:r>
            <a:r>
              <a:rPr lang="ar-DZ" sz="2000" dirty="0" smtClean="0">
                <a:solidFill>
                  <a:srgbClr val="FFC00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،</a:t>
            </a:r>
            <a:r>
              <a:rPr lang="ar-DZ" sz="2000" dirty="0" smtClean="0">
                <a:latin typeface="Aljazeera" panose="02000000000000000000" pitchFamily="2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أن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يمنح التلميذ: </a:t>
            </a:r>
            <a:r>
              <a:rPr lang="ar-DZ" sz="2000" dirty="0" smtClean="0">
                <a:solidFill>
                  <a:srgbClr val="00B05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endParaRPr lang="ar-DZ" sz="2000" dirty="0">
              <a:solidFill>
                <a:srgbClr val="00B050"/>
              </a:solidFill>
              <a:latin typeface="Aljazeera" panose="02000000000000000000" pitchFamily="2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هذه الشهادة عرفانا وتقديرا لتفوقه في اختبار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الفصل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.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2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مع أطيب التمنيات بدوام التفوق. 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B81E48C-875D-46A9-9A53-58F0E1E2814E}"/>
              </a:ext>
            </a:extLst>
          </p:cNvPr>
          <p:cNvSpPr/>
          <p:nvPr/>
        </p:nvSpPr>
        <p:spPr>
          <a:xfrm>
            <a:off x="6554626" y="1038871"/>
            <a:ext cx="2680322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DZ" sz="10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5400000" scaled="1"/>
                  <a:tileRect/>
                </a:gra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المملكة المغربية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وزارة التربية الوطنية والتعليم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أكاديمية</a:t>
            </a:r>
            <a:endParaRPr lang="ar-DZ" sz="1050" dirty="0">
              <a:solidFill>
                <a:srgbClr val="FF000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المؤسسة:</a:t>
            </a:r>
            <a:endParaRPr lang="ar-DZ" sz="1050" dirty="0">
              <a:solidFill>
                <a:srgbClr val="00B0F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B838F08-C45F-42EC-B3A2-74C7951AAA83}"/>
              </a:ext>
            </a:extLst>
          </p:cNvPr>
          <p:cNvSpPr/>
          <p:nvPr/>
        </p:nvSpPr>
        <p:spPr>
          <a:xfrm>
            <a:off x="1053931" y="750270"/>
            <a:ext cx="1778670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2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السنة الدراسية: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AbdoMaster-Medium" panose="02000500030000020004" pitchFamily="50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/ 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974395" y="4843936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ar-DZ" sz="1200" dirty="0" smtClean="0">
                <a:cs typeface="Khalid Art bold" pitchFamily="2" charset="-78"/>
              </a:rPr>
              <a:t>البلدية في </a:t>
            </a:r>
            <a:r>
              <a:rPr lang="ar-DZ" sz="1200" dirty="0">
                <a:cs typeface="Khalid Art bold" pitchFamily="2" charset="-78"/>
              </a:rPr>
              <a:t>: . . . </a:t>
            </a:r>
            <a:r>
              <a:rPr lang="ar-DZ" sz="1200" dirty="0" smtClean="0">
                <a:cs typeface="Khalid Art bold" pitchFamily="2" charset="-78"/>
              </a:rPr>
              <a:t> /. </a:t>
            </a:r>
            <a:r>
              <a:rPr lang="ar-DZ" sz="1200" dirty="0">
                <a:cs typeface="Khalid Art bold" pitchFamily="2" charset="-78"/>
              </a:rPr>
              <a:t>. </a:t>
            </a:r>
            <a:r>
              <a:rPr lang="ar-DZ" sz="1200" dirty="0" smtClean="0">
                <a:cs typeface="Khalid Art bold" pitchFamily="2" charset="-78"/>
              </a:rPr>
              <a:t>. / </a:t>
            </a:r>
            <a:r>
              <a:rPr lang="ar-DZ" sz="1200" dirty="0">
                <a:cs typeface="Khalid Art bold" pitchFamily="2" charset="-78"/>
              </a:rPr>
              <a:t>. . . . </a:t>
            </a:r>
            <a:r>
              <a:rPr lang="ar-DZ" sz="1200" dirty="0" smtClean="0">
                <a:cs typeface="Khalid Art bold" pitchFamily="2" charset="-78"/>
              </a:rPr>
              <a:t>.</a:t>
            </a:r>
            <a:endParaRPr lang="ar-DZ" sz="1200" dirty="0"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251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2">
            <a:extLst>
              <a:ext uri="{FF2B5EF4-FFF2-40B4-BE49-F238E27FC236}">
                <a16:creationId xmlns:a16="http://schemas.microsoft.com/office/drawing/2014/main" id="{7AFC39F8-940D-4EAB-9FBD-72A0E5054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70969"/>
          </a:xfrm>
          <a:prstGeom prst="rect">
            <a:avLst/>
          </a:prstGeom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8C076C69-42A2-461C-A0AD-148A4A96B34E}"/>
              </a:ext>
            </a:extLst>
          </p:cNvPr>
          <p:cNvSpPr/>
          <p:nvPr/>
        </p:nvSpPr>
        <p:spPr>
          <a:xfrm>
            <a:off x="6426584" y="4937942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ar-DZ" sz="1200" dirty="0">
                <a:cs typeface="Khalid Art bold" pitchFamily="2" charset="-78"/>
              </a:rPr>
              <a:t>الأستاذ</a:t>
            </a:r>
            <a:r>
              <a:rPr lang="ar-DZ" sz="1200" dirty="0" smtClean="0">
                <a:cs typeface="Khalid Art bold" pitchFamily="2" charset="-78"/>
              </a:rPr>
              <a:t>:</a:t>
            </a:r>
            <a:endParaRPr lang="fr-FR" sz="1200" dirty="0">
              <a:solidFill>
                <a:schemeClr val="accent2">
                  <a:lumMod val="75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1194610" y="5223621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r-FR" sz="1200" dirty="0">
                <a:cs typeface="Khalid Art bold" pitchFamily="2" charset="-78"/>
              </a:rPr>
              <a:t> </a:t>
            </a:r>
            <a:r>
              <a:rPr lang="ar-DZ" sz="1200" dirty="0">
                <a:cs typeface="Khalid Art bold" pitchFamily="2" charset="-78"/>
              </a:rPr>
              <a:t>المدير: </a:t>
            </a:r>
            <a:endParaRPr lang="fr-FR" sz="1200" dirty="0">
              <a:solidFill>
                <a:srgbClr val="0070C0"/>
              </a:solidFill>
              <a:cs typeface="Khalid Art bold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A12EA52-4D65-4233-897D-568673E6829B}"/>
              </a:ext>
            </a:extLst>
          </p:cNvPr>
          <p:cNvSpPr/>
          <p:nvPr/>
        </p:nvSpPr>
        <p:spPr>
          <a:xfrm>
            <a:off x="615395" y="2851078"/>
            <a:ext cx="874040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يسر أستاذ الرياضيات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:،</a:t>
            </a:r>
            <a:r>
              <a:rPr lang="ar-DZ" sz="2000" dirty="0" smtClean="0">
                <a:latin typeface="Aljazeera" panose="02000000000000000000" pitchFamily="2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أن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يمنح التلميذ: </a:t>
            </a:r>
            <a:r>
              <a:rPr lang="ar-DZ" sz="2000" dirty="0" smtClean="0">
                <a:solidFill>
                  <a:srgbClr val="00B05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endParaRPr lang="ar-DZ" sz="2000" dirty="0">
              <a:solidFill>
                <a:srgbClr val="00B050"/>
              </a:solidFill>
              <a:latin typeface="Aljazeera" panose="02000000000000000000" pitchFamily="2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هذه الشهادة عرفانا وتقديرا لتفوقه في اختبار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الفصل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.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2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مع أطيب التمنيات بدوام التفوق. 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B81E48C-875D-46A9-9A53-58F0E1E2814E}"/>
              </a:ext>
            </a:extLst>
          </p:cNvPr>
          <p:cNvSpPr/>
          <p:nvPr/>
        </p:nvSpPr>
        <p:spPr>
          <a:xfrm>
            <a:off x="6503350" y="1149969"/>
            <a:ext cx="248575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DZ" sz="100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5400000" scaled="1"/>
                  <a:tileRect/>
                </a:gra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المملكة المغربية </a:t>
            </a:r>
            <a:endParaRPr lang="ar-DZ" sz="1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وزارة التربية الوطنية والتعليم</a:t>
            </a:r>
            <a:endParaRPr lang="ar-DZ" sz="1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أكاديمية</a:t>
            </a:r>
            <a:endParaRPr lang="ar-DZ" sz="1000" dirty="0">
              <a:solidFill>
                <a:srgbClr val="FF000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المؤسسة: </a:t>
            </a:r>
            <a:endParaRPr lang="ar-DZ" sz="1000" dirty="0">
              <a:solidFill>
                <a:srgbClr val="00B0F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B838F08-C45F-42EC-B3A2-74C7951AAA83}"/>
              </a:ext>
            </a:extLst>
          </p:cNvPr>
          <p:cNvSpPr/>
          <p:nvPr/>
        </p:nvSpPr>
        <p:spPr>
          <a:xfrm>
            <a:off x="1139391" y="1220300"/>
            <a:ext cx="1778670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2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السنة الدراسية: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AbdoMaster-Medium" panose="02000500030000020004" pitchFamily="50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/ 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1008579" y="4937942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ar-DZ" sz="1200" dirty="0" smtClean="0">
                <a:cs typeface="Khalid Art bold" pitchFamily="2" charset="-78"/>
              </a:rPr>
              <a:t>البلدية في </a:t>
            </a:r>
            <a:r>
              <a:rPr lang="ar-DZ" sz="1200" dirty="0">
                <a:cs typeface="Khalid Art bold" pitchFamily="2" charset="-78"/>
              </a:rPr>
              <a:t>: . . . </a:t>
            </a:r>
            <a:r>
              <a:rPr lang="ar-DZ" sz="1200" dirty="0" smtClean="0">
                <a:cs typeface="Khalid Art bold" pitchFamily="2" charset="-78"/>
              </a:rPr>
              <a:t> /. </a:t>
            </a:r>
            <a:r>
              <a:rPr lang="ar-DZ" sz="1200" dirty="0">
                <a:cs typeface="Khalid Art bold" pitchFamily="2" charset="-78"/>
              </a:rPr>
              <a:t>. </a:t>
            </a:r>
            <a:r>
              <a:rPr lang="ar-DZ" sz="1200" dirty="0" smtClean="0">
                <a:cs typeface="Khalid Art bold" pitchFamily="2" charset="-78"/>
              </a:rPr>
              <a:t>. / </a:t>
            </a:r>
            <a:r>
              <a:rPr lang="ar-DZ" sz="1200" dirty="0">
                <a:cs typeface="Khalid Art bold" pitchFamily="2" charset="-78"/>
              </a:rPr>
              <a:t>. . . . </a:t>
            </a:r>
            <a:r>
              <a:rPr lang="ar-DZ" sz="1200" dirty="0" smtClean="0">
                <a:cs typeface="Khalid Art bold" pitchFamily="2" charset="-78"/>
              </a:rPr>
              <a:t>.</a:t>
            </a:r>
            <a:endParaRPr lang="ar-DZ" sz="1200" dirty="0"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4038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5B43232-3CBE-41C1-9D2C-4E6136988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91" y="0"/>
            <a:ext cx="9928816" cy="6858000"/>
          </a:xfrm>
          <a:prstGeom prst="rect">
            <a:avLst/>
          </a:prstGeom>
        </p:spPr>
      </p:pic>
      <p:sp>
        <p:nvSpPr>
          <p:cNvPr id="5" name="مستطيل 8">
            <a:extLst>
              <a:ext uri="{FF2B5EF4-FFF2-40B4-BE49-F238E27FC236}">
                <a16:creationId xmlns:a16="http://schemas.microsoft.com/office/drawing/2014/main" id="{4B838F08-C45F-42EC-B3A2-74C7951AAA83}"/>
              </a:ext>
            </a:extLst>
          </p:cNvPr>
          <p:cNvSpPr/>
          <p:nvPr/>
        </p:nvSpPr>
        <p:spPr>
          <a:xfrm>
            <a:off x="79712" y="2066327"/>
            <a:ext cx="1778670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2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السنة الدراسية: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AbdoMaster-Medium" panose="02000500030000020004" pitchFamily="50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/ 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6" name="مستطيل 6">
            <a:extLst>
              <a:ext uri="{FF2B5EF4-FFF2-40B4-BE49-F238E27FC236}">
                <a16:creationId xmlns:a16="http://schemas.microsoft.com/office/drawing/2014/main" id="{FA12EA52-4D65-4233-897D-568673E6829B}"/>
              </a:ext>
            </a:extLst>
          </p:cNvPr>
          <p:cNvSpPr/>
          <p:nvPr/>
        </p:nvSpPr>
        <p:spPr>
          <a:xfrm>
            <a:off x="581211" y="2688704"/>
            <a:ext cx="874040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يسر أستاذ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الجغرافيا : </a:t>
            </a:r>
            <a:r>
              <a:rPr lang="ar-DZ" sz="2000" dirty="0" smtClean="0">
                <a:solidFill>
                  <a:srgbClr val="FFC00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،</a:t>
            </a:r>
            <a:r>
              <a:rPr lang="ar-DZ" sz="2000" dirty="0" smtClean="0">
                <a:latin typeface="Aljazeera" panose="02000000000000000000" pitchFamily="2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أن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يمنح التلميذ: </a:t>
            </a:r>
            <a:r>
              <a:rPr lang="ar-DZ" sz="2000" dirty="0" smtClean="0">
                <a:solidFill>
                  <a:srgbClr val="00B05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endParaRPr lang="ar-DZ" sz="2000" dirty="0">
              <a:solidFill>
                <a:srgbClr val="00B050"/>
              </a:solidFill>
              <a:latin typeface="Aljazeera" panose="02000000000000000000" pitchFamily="2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هذه الشهادة عرفانا وتقديرا لتفوقه في اختبار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الفصل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.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2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مع أطيب التمنيات بدوام التفوق.  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C076C69-42A2-461C-A0AD-148A4A96B34E}"/>
              </a:ext>
            </a:extLst>
          </p:cNvPr>
          <p:cNvSpPr/>
          <p:nvPr/>
        </p:nvSpPr>
        <p:spPr>
          <a:xfrm>
            <a:off x="6392400" y="4775568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ar-DZ" sz="1200" dirty="0">
                <a:cs typeface="Khalid Art bold" pitchFamily="2" charset="-78"/>
              </a:rPr>
              <a:t>الأستاذ: </a:t>
            </a:r>
            <a:endParaRPr lang="fr-FR" sz="1200" dirty="0">
              <a:solidFill>
                <a:schemeClr val="accent2">
                  <a:lumMod val="75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1160426" y="5061247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r-FR" sz="1200" dirty="0">
                <a:cs typeface="Khalid Art bold" pitchFamily="2" charset="-78"/>
              </a:rPr>
              <a:t> </a:t>
            </a:r>
            <a:r>
              <a:rPr lang="ar-DZ" sz="1200" dirty="0">
                <a:cs typeface="Khalid Art bold" pitchFamily="2" charset="-78"/>
              </a:rPr>
              <a:t>المدير: </a:t>
            </a:r>
            <a:endParaRPr lang="fr-FR" sz="1200" dirty="0">
              <a:solidFill>
                <a:srgbClr val="0070C0"/>
              </a:solidFill>
              <a:cs typeface="Khalid Art bold" pitchFamily="2" charset="-78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1034216" y="4759305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ar-DZ" sz="1200" dirty="0" smtClean="0">
                <a:cs typeface="Khalid Art bold" pitchFamily="2" charset="-78"/>
              </a:rPr>
              <a:t>المتوسطة في </a:t>
            </a:r>
            <a:r>
              <a:rPr lang="ar-DZ" sz="1200" dirty="0">
                <a:cs typeface="Khalid Art bold" pitchFamily="2" charset="-78"/>
              </a:rPr>
              <a:t>: . . . </a:t>
            </a:r>
            <a:r>
              <a:rPr lang="ar-DZ" sz="1200" dirty="0" smtClean="0">
                <a:cs typeface="Khalid Art bold" pitchFamily="2" charset="-78"/>
              </a:rPr>
              <a:t> /. </a:t>
            </a:r>
            <a:r>
              <a:rPr lang="ar-DZ" sz="1200" dirty="0">
                <a:cs typeface="Khalid Art bold" pitchFamily="2" charset="-78"/>
              </a:rPr>
              <a:t>. </a:t>
            </a:r>
            <a:r>
              <a:rPr lang="ar-DZ" sz="1200" dirty="0" smtClean="0">
                <a:cs typeface="Khalid Art bold" pitchFamily="2" charset="-78"/>
              </a:rPr>
              <a:t>. / </a:t>
            </a:r>
            <a:r>
              <a:rPr lang="ar-DZ" sz="1200" dirty="0">
                <a:cs typeface="Khalid Art bold" pitchFamily="2" charset="-78"/>
              </a:rPr>
              <a:t>. . . . </a:t>
            </a:r>
            <a:r>
              <a:rPr lang="ar-DZ" sz="1200" dirty="0" smtClean="0">
                <a:cs typeface="Khalid Art bold" pitchFamily="2" charset="-78"/>
              </a:rPr>
              <a:t>.</a:t>
            </a:r>
            <a:endParaRPr lang="ar-DZ" sz="1200" dirty="0">
              <a:cs typeface="Khalid Art bold" pitchFamily="2" charset="-78"/>
            </a:endParaRPr>
          </a:p>
        </p:txBody>
      </p:sp>
      <p:sp>
        <p:nvSpPr>
          <p:cNvPr id="10" name="مستطيل 7">
            <a:extLst>
              <a:ext uri="{FF2B5EF4-FFF2-40B4-BE49-F238E27FC236}">
                <a16:creationId xmlns:a16="http://schemas.microsoft.com/office/drawing/2014/main" id="{2B81E48C-875D-46A9-9A53-58F0E1E2814E}"/>
              </a:ext>
            </a:extLst>
          </p:cNvPr>
          <p:cNvSpPr/>
          <p:nvPr/>
        </p:nvSpPr>
        <p:spPr>
          <a:xfrm>
            <a:off x="7227753" y="1293488"/>
            <a:ext cx="248575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DZ" sz="100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5400000" scaled="1"/>
                  <a:tileRect/>
                </a:gra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المملكة المغربية </a:t>
            </a:r>
            <a:endParaRPr lang="ar-DZ" sz="1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وزارة التربية الوطنية والتعليم</a:t>
            </a:r>
            <a:endParaRPr lang="ar-DZ" sz="1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أكاديمية</a:t>
            </a:r>
            <a:endParaRPr lang="ar-DZ" sz="1000" dirty="0">
              <a:solidFill>
                <a:srgbClr val="FF000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المؤسسة:</a:t>
            </a:r>
            <a:endParaRPr lang="ar-DZ" sz="1000" dirty="0">
              <a:solidFill>
                <a:srgbClr val="00B0F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7575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2">
            <a:extLst>
              <a:ext uri="{FF2B5EF4-FFF2-40B4-BE49-F238E27FC236}">
                <a16:creationId xmlns:a16="http://schemas.microsoft.com/office/drawing/2014/main" id="{FCB0567E-6A91-4E9E-B31C-EF1D2DBF93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2825" cy="6872068"/>
          </a:xfrm>
          <a:prstGeom prst="rect">
            <a:avLst/>
          </a:prstGeom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8C076C69-42A2-461C-A0AD-148A4A96B34E}"/>
              </a:ext>
            </a:extLst>
          </p:cNvPr>
          <p:cNvSpPr/>
          <p:nvPr/>
        </p:nvSpPr>
        <p:spPr>
          <a:xfrm>
            <a:off x="6512044" y="4886666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ar-DZ" sz="1200" dirty="0">
                <a:cs typeface="Khalid Art bold" pitchFamily="2" charset="-78"/>
              </a:rPr>
              <a:t>الأستاذ</a:t>
            </a:r>
            <a:r>
              <a:rPr lang="ar-DZ" sz="1200" dirty="0" smtClean="0">
                <a:cs typeface="Khalid Art bold" pitchFamily="2" charset="-78"/>
              </a:rPr>
              <a:t>:</a:t>
            </a:r>
            <a:endParaRPr lang="fr-FR" sz="1200" dirty="0">
              <a:solidFill>
                <a:schemeClr val="accent2">
                  <a:lumMod val="75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1094039" y="5316517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r-FR" sz="1200" dirty="0">
                <a:cs typeface="Khalid Art bold" pitchFamily="2" charset="-78"/>
              </a:rPr>
              <a:t> </a:t>
            </a:r>
            <a:r>
              <a:rPr lang="ar-DZ" sz="1200" dirty="0">
                <a:cs typeface="Khalid Art bold" pitchFamily="2" charset="-78"/>
              </a:rPr>
              <a:t>المدير</a:t>
            </a:r>
            <a:r>
              <a:rPr lang="ar-DZ" sz="1200" dirty="0" smtClean="0">
                <a:cs typeface="Khalid Art bold" pitchFamily="2" charset="-78"/>
              </a:rPr>
              <a:t>:</a:t>
            </a:r>
            <a:endParaRPr lang="fr-FR" sz="1200" dirty="0">
              <a:solidFill>
                <a:srgbClr val="0070C0"/>
              </a:solidFill>
              <a:cs typeface="Khalid Art bold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A12EA52-4D65-4233-897D-568673E6829B}"/>
              </a:ext>
            </a:extLst>
          </p:cNvPr>
          <p:cNvSpPr/>
          <p:nvPr/>
        </p:nvSpPr>
        <p:spPr>
          <a:xfrm>
            <a:off x="700855" y="2799802"/>
            <a:ext cx="874040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يسر أستاذ الرياضيات: </a:t>
            </a:r>
            <a:r>
              <a:rPr lang="ar-DZ" sz="2000" dirty="0" smtClean="0">
                <a:solidFill>
                  <a:srgbClr val="FFC00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،</a:t>
            </a:r>
            <a:r>
              <a:rPr lang="ar-DZ" sz="2000" dirty="0" smtClean="0">
                <a:latin typeface="Aljazeera" panose="02000000000000000000" pitchFamily="2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أن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يمنح التلميذ: </a:t>
            </a:r>
            <a:r>
              <a:rPr lang="ar-DZ" sz="2000" dirty="0" smtClean="0">
                <a:solidFill>
                  <a:srgbClr val="00B05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هذه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الشهادة عرفانا وتقديرا لتفوقه في اختبار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الفصل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.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2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مع أطيب التمنيات بدوام التفوق. 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B81E48C-875D-46A9-9A53-58F0E1E2814E}"/>
              </a:ext>
            </a:extLst>
          </p:cNvPr>
          <p:cNvSpPr/>
          <p:nvPr/>
        </p:nvSpPr>
        <p:spPr>
          <a:xfrm>
            <a:off x="7084465" y="1041952"/>
            <a:ext cx="2554126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DZ" sz="10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5400000" scaled="1"/>
                  <a:tileRect/>
                </a:gra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المملكة المغربية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وزارة التربية الوطنية والتعليم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أكاديمية</a:t>
            </a:r>
            <a:endParaRPr lang="ar-DZ" sz="1050" dirty="0">
              <a:solidFill>
                <a:srgbClr val="FF000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المؤسسة:</a:t>
            </a:r>
            <a:endParaRPr lang="ar-DZ" sz="1050" dirty="0">
              <a:solidFill>
                <a:srgbClr val="00B0F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B838F08-C45F-42EC-B3A2-74C7951AAA83}"/>
              </a:ext>
            </a:extLst>
          </p:cNvPr>
          <p:cNvSpPr/>
          <p:nvPr/>
        </p:nvSpPr>
        <p:spPr>
          <a:xfrm>
            <a:off x="0" y="2097006"/>
            <a:ext cx="1778670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2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السنة الدراسية: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AbdoMaster-Medium" panose="02000500030000020004" pitchFamily="50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/ 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1094039" y="4886666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ar-DZ" sz="1200" dirty="0" smtClean="0">
                <a:cs typeface="Khalid Art bold" pitchFamily="2" charset="-78"/>
              </a:rPr>
              <a:t>البلدية في </a:t>
            </a:r>
            <a:r>
              <a:rPr lang="ar-DZ" sz="1200" dirty="0">
                <a:cs typeface="Khalid Art bold" pitchFamily="2" charset="-78"/>
              </a:rPr>
              <a:t>: . . . </a:t>
            </a:r>
            <a:r>
              <a:rPr lang="ar-DZ" sz="1200" dirty="0" smtClean="0">
                <a:cs typeface="Khalid Art bold" pitchFamily="2" charset="-78"/>
              </a:rPr>
              <a:t> /. </a:t>
            </a:r>
            <a:r>
              <a:rPr lang="ar-DZ" sz="1200" dirty="0">
                <a:cs typeface="Khalid Art bold" pitchFamily="2" charset="-78"/>
              </a:rPr>
              <a:t>. </a:t>
            </a:r>
            <a:r>
              <a:rPr lang="ar-DZ" sz="1200" dirty="0" smtClean="0">
                <a:cs typeface="Khalid Art bold" pitchFamily="2" charset="-78"/>
              </a:rPr>
              <a:t>. / </a:t>
            </a:r>
            <a:r>
              <a:rPr lang="ar-DZ" sz="1200" dirty="0">
                <a:cs typeface="Khalid Art bold" pitchFamily="2" charset="-78"/>
              </a:rPr>
              <a:t>. . . . </a:t>
            </a:r>
            <a:r>
              <a:rPr lang="ar-DZ" sz="1200" dirty="0" smtClean="0">
                <a:cs typeface="Khalid Art bold" pitchFamily="2" charset="-78"/>
              </a:rPr>
              <a:t>.</a:t>
            </a:r>
            <a:endParaRPr lang="ar-DZ" sz="1200" dirty="0"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823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3">
            <a:extLst>
              <a:ext uri="{FF2B5EF4-FFF2-40B4-BE49-F238E27FC236}">
                <a16:creationId xmlns:a16="http://schemas.microsoft.com/office/drawing/2014/main" id="{DB38FD59-1C2E-4867-99E3-73D0CB3B3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2824" cy="6858000"/>
          </a:xfrm>
          <a:prstGeom prst="rect">
            <a:avLst/>
          </a:prstGeom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8C076C69-42A2-461C-A0AD-148A4A96B34E}"/>
              </a:ext>
            </a:extLst>
          </p:cNvPr>
          <p:cNvSpPr/>
          <p:nvPr/>
        </p:nvSpPr>
        <p:spPr>
          <a:xfrm>
            <a:off x="6392400" y="4886666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ar-DZ" sz="1200" dirty="0">
                <a:cs typeface="Khalid Art bold" pitchFamily="2" charset="-78"/>
              </a:rPr>
              <a:t>الأستاذ</a:t>
            </a:r>
            <a:r>
              <a:rPr lang="ar-DZ" sz="1200" dirty="0" smtClean="0">
                <a:cs typeface="Khalid Art bold" pitchFamily="2" charset="-78"/>
              </a:rPr>
              <a:t>:</a:t>
            </a:r>
            <a:endParaRPr lang="fr-FR" sz="1200" dirty="0">
              <a:solidFill>
                <a:schemeClr val="accent2">
                  <a:lumMod val="75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1083512" y="5359247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r-FR" sz="1200" dirty="0">
                <a:cs typeface="Khalid Art bold" pitchFamily="2" charset="-78"/>
              </a:rPr>
              <a:t> </a:t>
            </a:r>
            <a:r>
              <a:rPr lang="ar-DZ" sz="1200" dirty="0">
                <a:cs typeface="Khalid Art bold" pitchFamily="2" charset="-78"/>
              </a:rPr>
              <a:t>المدير</a:t>
            </a:r>
            <a:r>
              <a:rPr lang="ar-DZ" sz="1200" dirty="0" smtClean="0">
                <a:cs typeface="Khalid Art bold" pitchFamily="2" charset="-78"/>
              </a:rPr>
              <a:t>:</a:t>
            </a:r>
            <a:endParaRPr lang="fr-FR" sz="1200" dirty="0">
              <a:solidFill>
                <a:srgbClr val="0070C0"/>
              </a:solidFill>
              <a:cs typeface="Khalid Art bold" pitchFamily="2" charset="-78"/>
            </a:endParaRPr>
          </a:p>
        </p:txBody>
      </p:sp>
      <p:sp>
        <p:nvSpPr>
          <p:cNvPr id="5" name="مستطيل 6">
            <a:extLst>
              <a:ext uri="{FF2B5EF4-FFF2-40B4-BE49-F238E27FC236}">
                <a16:creationId xmlns:a16="http://schemas.microsoft.com/office/drawing/2014/main" id="{FA12EA52-4D65-4233-897D-568673E6829B}"/>
              </a:ext>
            </a:extLst>
          </p:cNvPr>
          <p:cNvSpPr/>
          <p:nvPr/>
        </p:nvSpPr>
        <p:spPr>
          <a:xfrm>
            <a:off x="581211" y="2688704"/>
            <a:ext cx="8740402" cy="14932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DZ" sz="1600" dirty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يسر أستاذ الرياضيات: </a:t>
            </a:r>
            <a:r>
              <a:rPr lang="ar-DZ" sz="1600" dirty="0" smtClean="0">
                <a:solidFill>
                  <a:srgbClr val="FFC000"/>
                </a:solidFill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سعيد فهمي </a:t>
            </a:r>
            <a:r>
              <a:rPr lang="ar-DZ" sz="1600" dirty="0" smtClean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، أن </a:t>
            </a:r>
            <a:r>
              <a:rPr lang="ar-DZ" sz="1600" dirty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يمنح التلميذ: </a:t>
            </a:r>
            <a:r>
              <a:rPr lang="ar-DZ" sz="1600" dirty="0" smtClean="0">
                <a:solidFill>
                  <a:srgbClr val="00B050"/>
                </a:solidFill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سعيد فهمي </a:t>
            </a:r>
            <a:r>
              <a:rPr lang="ar-DZ" sz="1600" dirty="0" smtClean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هذه </a:t>
            </a:r>
            <a:r>
              <a:rPr lang="ar-DZ" sz="1600" dirty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الشهادة عرفانا وتقديرا لتفوقه في اختبار </a:t>
            </a:r>
            <a:r>
              <a:rPr lang="ar-DZ" sz="1600" dirty="0" smtClean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الفصل</a:t>
            </a:r>
            <a:r>
              <a:rPr lang="ar-DZ" sz="1600" dirty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 </a:t>
            </a:r>
            <a:r>
              <a:rPr lang="ar-DZ" sz="1600" dirty="0" smtClean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.</a:t>
            </a:r>
            <a:r>
              <a:rPr lang="ar-DZ" sz="1600" dirty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 . . . . . . . . . </a:t>
            </a:r>
            <a:r>
              <a:rPr lang="ar-DZ" sz="1600" dirty="0" smtClean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.</a:t>
            </a:r>
            <a:endParaRPr lang="ar-DZ" sz="1600" dirty="0">
              <a:latin typeface="Arial" panose="020B0604020202020204" pitchFamily="34" charset="0"/>
              <a:ea typeface="GE SS Two Medium" panose="020A0503020102020204" pitchFamily="18" charset="-78"/>
              <a:cs typeface="Arial" panose="020B0604020202020204" pitchFamily="34" charset="0"/>
            </a:endParaRPr>
          </a:p>
          <a:p>
            <a:pPr algn="ctr" rtl="1">
              <a:lnSpc>
                <a:spcPct val="200000"/>
              </a:lnSpc>
            </a:pPr>
            <a:r>
              <a:rPr lang="ar-DZ" sz="1600" dirty="0" smtClean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 </a:t>
            </a:r>
            <a:r>
              <a:rPr lang="ar-DZ" sz="1600" dirty="0">
                <a:latin typeface="Arial" panose="020B0604020202020204" pitchFamily="34" charset="0"/>
                <a:ea typeface="GE SS Two Medium" panose="020A0503020102020204" pitchFamily="18" charset="-78"/>
                <a:cs typeface="Arial" panose="020B0604020202020204" pitchFamily="34" charset="0"/>
              </a:rPr>
              <a:t>مع أطيب التمنيات بدوام التفوق.  </a:t>
            </a:r>
          </a:p>
        </p:txBody>
      </p:sp>
      <p:sp>
        <p:nvSpPr>
          <p:cNvPr id="6" name="مستطيل 7">
            <a:extLst>
              <a:ext uri="{FF2B5EF4-FFF2-40B4-BE49-F238E27FC236}">
                <a16:creationId xmlns:a16="http://schemas.microsoft.com/office/drawing/2014/main" id="{2B81E48C-875D-46A9-9A53-58F0E1E2814E}"/>
              </a:ext>
            </a:extLst>
          </p:cNvPr>
          <p:cNvSpPr/>
          <p:nvPr/>
        </p:nvSpPr>
        <p:spPr>
          <a:xfrm>
            <a:off x="6758801" y="705584"/>
            <a:ext cx="2485757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DZ" sz="100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5400000" scaled="1"/>
                  <a:tileRect/>
                </a:gra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المملكة المغربية </a:t>
            </a:r>
            <a:endParaRPr lang="ar-DZ" sz="1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وزارة التربية الوطنية والتعليم</a:t>
            </a:r>
            <a:endParaRPr lang="ar-DZ" sz="1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أكاديمية </a:t>
            </a:r>
            <a:endParaRPr lang="ar-DZ" sz="1000" dirty="0">
              <a:solidFill>
                <a:srgbClr val="FF000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المؤسسة:</a:t>
            </a:r>
            <a:endParaRPr lang="ar-DZ" sz="1000" dirty="0">
              <a:solidFill>
                <a:srgbClr val="7030A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7" name="مستطيل 8">
            <a:extLst>
              <a:ext uri="{FF2B5EF4-FFF2-40B4-BE49-F238E27FC236}">
                <a16:creationId xmlns:a16="http://schemas.microsoft.com/office/drawing/2014/main" id="{4B838F08-C45F-42EC-B3A2-74C7951AAA83}"/>
              </a:ext>
            </a:extLst>
          </p:cNvPr>
          <p:cNvSpPr/>
          <p:nvPr/>
        </p:nvSpPr>
        <p:spPr>
          <a:xfrm>
            <a:off x="974395" y="1861228"/>
            <a:ext cx="1778670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2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السنة الدراسية: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AbdoMaster-Medium" panose="02000500030000020004" pitchFamily="50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/ 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974395" y="4886666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ar-DZ" sz="1200" dirty="0" smtClean="0">
                <a:cs typeface="Khalid Art bold" pitchFamily="2" charset="-78"/>
              </a:rPr>
              <a:t>البلدية في </a:t>
            </a:r>
            <a:r>
              <a:rPr lang="ar-DZ" sz="1200" dirty="0">
                <a:cs typeface="Khalid Art bold" pitchFamily="2" charset="-78"/>
              </a:rPr>
              <a:t>: . . . </a:t>
            </a:r>
            <a:r>
              <a:rPr lang="ar-DZ" sz="1200" dirty="0" smtClean="0">
                <a:cs typeface="Khalid Art bold" pitchFamily="2" charset="-78"/>
              </a:rPr>
              <a:t> /. </a:t>
            </a:r>
            <a:r>
              <a:rPr lang="ar-DZ" sz="1200" dirty="0">
                <a:cs typeface="Khalid Art bold" pitchFamily="2" charset="-78"/>
              </a:rPr>
              <a:t>. </a:t>
            </a:r>
            <a:r>
              <a:rPr lang="ar-DZ" sz="1200" dirty="0" smtClean="0">
                <a:cs typeface="Khalid Art bold" pitchFamily="2" charset="-78"/>
              </a:rPr>
              <a:t>. / </a:t>
            </a:r>
            <a:r>
              <a:rPr lang="ar-DZ" sz="1200" dirty="0">
                <a:cs typeface="Khalid Art bold" pitchFamily="2" charset="-78"/>
              </a:rPr>
              <a:t>. . . . </a:t>
            </a:r>
            <a:r>
              <a:rPr lang="ar-DZ" sz="1200" dirty="0" smtClean="0">
                <a:cs typeface="Khalid Art bold" pitchFamily="2" charset="-78"/>
              </a:rPr>
              <a:t>.</a:t>
            </a:r>
            <a:endParaRPr lang="ar-DZ" sz="1200" dirty="0"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198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74A0623C-EA15-4C29-96C2-7570427F4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7092"/>
            <a:ext cx="9902825" cy="6858000"/>
          </a:xfrm>
          <a:prstGeom prst="rect">
            <a:avLst/>
          </a:prstGeom>
        </p:spPr>
      </p:pic>
      <p:sp>
        <p:nvSpPr>
          <p:cNvPr id="3" name="Rectangle 14">
            <a:extLst>
              <a:ext uri="{FF2B5EF4-FFF2-40B4-BE49-F238E27FC236}">
                <a16:creationId xmlns:a16="http://schemas.microsoft.com/office/drawing/2014/main" id="{8C076C69-42A2-461C-A0AD-148A4A96B34E}"/>
              </a:ext>
            </a:extLst>
          </p:cNvPr>
          <p:cNvSpPr/>
          <p:nvPr/>
        </p:nvSpPr>
        <p:spPr>
          <a:xfrm>
            <a:off x="6392400" y="4775568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ar-DZ" sz="1200" dirty="0">
                <a:cs typeface="Khalid Art bold" pitchFamily="2" charset="-78"/>
              </a:rPr>
              <a:t>الأستاذ: </a:t>
            </a:r>
            <a:r>
              <a:rPr lang="ar-DZ" sz="1200" dirty="0" smtClean="0">
                <a:solidFill>
                  <a:schemeClr val="accent2">
                    <a:lumMod val="75000"/>
                  </a:schemeClr>
                </a:solidFill>
                <a:cs typeface="Khalid Art bold" pitchFamily="2" charset="-78"/>
              </a:rPr>
              <a:t>سعيد فهمي </a:t>
            </a:r>
            <a:endParaRPr lang="fr-FR" sz="1200" dirty="0">
              <a:solidFill>
                <a:schemeClr val="accent2">
                  <a:lumMod val="75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581211" y="5051036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r-FR" sz="1200" dirty="0">
                <a:cs typeface="Khalid Art bold" pitchFamily="2" charset="-78"/>
              </a:rPr>
              <a:t> </a:t>
            </a:r>
            <a:r>
              <a:rPr lang="ar-DZ" sz="1200" dirty="0">
                <a:cs typeface="Khalid Art bold" pitchFamily="2" charset="-78"/>
              </a:rPr>
              <a:t>المدير: </a:t>
            </a:r>
            <a:r>
              <a:rPr lang="ar-DZ" sz="1200" dirty="0" smtClean="0">
                <a:solidFill>
                  <a:srgbClr val="0070C0"/>
                </a:solidFill>
                <a:cs typeface="Khalid Art bold" pitchFamily="2" charset="-78"/>
              </a:rPr>
              <a:t>سعيد فهمي </a:t>
            </a:r>
            <a:endParaRPr lang="fr-FR" sz="1200" dirty="0">
              <a:solidFill>
                <a:srgbClr val="0070C0"/>
              </a:solidFill>
              <a:cs typeface="Khalid Art bold" pitchFamily="2" charset="-78"/>
            </a:endParaRPr>
          </a:p>
        </p:txBody>
      </p:sp>
      <p:sp>
        <p:nvSpPr>
          <p:cNvPr id="5" name="مستطيل 6">
            <a:extLst>
              <a:ext uri="{FF2B5EF4-FFF2-40B4-BE49-F238E27FC236}">
                <a16:creationId xmlns:a16="http://schemas.microsoft.com/office/drawing/2014/main" id="{FA12EA52-4D65-4233-897D-568673E6829B}"/>
              </a:ext>
            </a:extLst>
          </p:cNvPr>
          <p:cNvSpPr/>
          <p:nvPr/>
        </p:nvSpPr>
        <p:spPr>
          <a:xfrm>
            <a:off x="581211" y="2688704"/>
            <a:ext cx="8740402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يسر أستاذ الرياضيات: </a:t>
            </a:r>
            <a:r>
              <a:rPr lang="ar-DZ" sz="2000" dirty="0" smtClean="0">
                <a:solidFill>
                  <a:srgbClr val="FFC00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،</a:t>
            </a:r>
            <a:r>
              <a:rPr lang="ar-DZ" sz="2000" dirty="0" smtClean="0">
                <a:latin typeface="Aljazeera" panose="02000000000000000000" pitchFamily="2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أن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يمنح التلميذ: </a:t>
            </a:r>
            <a:r>
              <a:rPr lang="ar-DZ" sz="2000" dirty="0" smtClean="0">
                <a:solidFill>
                  <a:srgbClr val="00B05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endParaRPr lang="ar-DZ" sz="2000" dirty="0">
              <a:solidFill>
                <a:srgbClr val="00B050"/>
              </a:solidFill>
              <a:latin typeface="Aljazeera" panose="02000000000000000000" pitchFamily="2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هذه الشهادة عرفانا وتقديرا لتفوقه في اختبار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الفصل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.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2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مع أطيب التمنيات بدوام التفوق.  </a:t>
            </a:r>
          </a:p>
        </p:txBody>
      </p:sp>
      <p:sp>
        <p:nvSpPr>
          <p:cNvPr id="6" name="مستطيل 7">
            <a:extLst>
              <a:ext uri="{FF2B5EF4-FFF2-40B4-BE49-F238E27FC236}">
                <a16:creationId xmlns:a16="http://schemas.microsoft.com/office/drawing/2014/main" id="{2B81E48C-875D-46A9-9A53-58F0E1E2814E}"/>
              </a:ext>
            </a:extLst>
          </p:cNvPr>
          <p:cNvSpPr/>
          <p:nvPr/>
        </p:nvSpPr>
        <p:spPr>
          <a:xfrm>
            <a:off x="7169922" y="256604"/>
            <a:ext cx="2571216" cy="10618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DZ" sz="105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5400000" scaled="1"/>
                  <a:tileRect/>
                </a:gra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المملكة المغربية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وزارة التربية الوطنية والتعليم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أكاديمية</a:t>
            </a:r>
            <a:endParaRPr lang="ar-DZ" sz="1050" dirty="0">
              <a:solidFill>
                <a:srgbClr val="FF000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المؤسسة:</a:t>
            </a:r>
            <a:endParaRPr lang="ar-DZ" sz="1050" dirty="0">
              <a:solidFill>
                <a:srgbClr val="00B0F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7" name="مستطيل 8">
            <a:extLst>
              <a:ext uri="{FF2B5EF4-FFF2-40B4-BE49-F238E27FC236}">
                <a16:creationId xmlns:a16="http://schemas.microsoft.com/office/drawing/2014/main" id="{4B838F08-C45F-42EC-B3A2-74C7951AAA83}"/>
              </a:ext>
            </a:extLst>
          </p:cNvPr>
          <p:cNvSpPr/>
          <p:nvPr/>
        </p:nvSpPr>
        <p:spPr>
          <a:xfrm>
            <a:off x="1344490" y="1874808"/>
            <a:ext cx="1778670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2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السنة الدراسية: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AbdoMaster-Medium" panose="02000500030000020004" pitchFamily="50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/ 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539351" y="4774037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ar-DZ" sz="1200" dirty="0" smtClean="0">
                <a:cs typeface="Khalid Art bold" pitchFamily="2" charset="-78"/>
              </a:rPr>
              <a:t>البلدية في </a:t>
            </a:r>
            <a:r>
              <a:rPr lang="ar-DZ" sz="1200" dirty="0">
                <a:cs typeface="Khalid Art bold" pitchFamily="2" charset="-78"/>
              </a:rPr>
              <a:t>: . . . </a:t>
            </a:r>
            <a:r>
              <a:rPr lang="ar-DZ" sz="1200" dirty="0" smtClean="0">
                <a:cs typeface="Khalid Art bold" pitchFamily="2" charset="-78"/>
              </a:rPr>
              <a:t> /. </a:t>
            </a:r>
            <a:r>
              <a:rPr lang="ar-DZ" sz="1200" dirty="0">
                <a:cs typeface="Khalid Art bold" pitchFamily="2" charset="-78"/>
              </a:rPr>
              <a:t>. </a:t>
            </a:r>
            <a:r>
              <a:rPr lang="ar-DZ" sz="1200" dirty="0" smtClean="0">
                <a:cs typeface="Khalid Art bold" pitchFamily="2" charset="-78"/>
              </a:rPr>
              <a:t>. / </a:t>
            </a:r>
            <a:r>
              <a:rPr lang="ar-DZ" sz="1200" dirty="0">
                <a:cs typeface="Khalid Art bold" pitchFamily="2" charset="-78"/>
              </a:rPr>
              <a:t>. . . . </a:t>
            </a:r>
            <a:r>
              <a:rPr lang="ar-DZ" sz="1200" dirty="0" smtClean="0">
                <a:cs typeface="Khalid Art bold" pitchFamily="2" charset="-78"/>
              </a:rPr>
              <a:t>.</a:t>
            </a:r>
            <a:endParaRPr lang="ar-DZ" sz="1200" dirty="0"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1986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2">
            <a:extLst>
              <a:ext uri="{FF2B5EF4-FFF2-40B4-BE49-F238E27FC236}">
                <a16:creationId xmlns:a16="http://schemas.microsoft.com/office/drawing/2014/main" id="{31D50B69-1DCE-4370-BC36-77B5AF8E84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2824" cy="6858000"/>
          </a:xfrm>
          <a:prstGeom prst="rect">
            <a:avLst/>
          </a:prstGeom>
        </p:spPr>
      </p:pic>
      <p:sp>
        <p:nvSpPr>
          <p:cNvPr id="5" name="Rectangle 14">
            <a:extLst>
              <a:ext uri="{FF2B5EF4-FFF2-40B4-BE49-F238E27FC236}">
                <a16:creationId xmlns:a16="http://schemas.microsoft.com/office/drawing/2014/main" id="{8C076C69-42A2-461C-A0AD-148A4A96B34E}"/>
              </a:ext>
            </a:extLst>
          </p:cNvPr>
          <p:cNvSpPr/>
          <p:nvPr/>
        </p:nvSpPr>
        <p:spPr>
          <a:xfrm>
            <a:off x="6392400" y="4775568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ar-DZ" sz="1200" dirty="0">
                <a:cs typeface="Khalid Art bold" pitchFamily="2" charset="-78"/>
              </a:rPr>
              <a:t>الأستاذ</a:t>
            </a:r>
            <a:r>
              <a:rPr lang="ar-DZ" sz="1200" dirty="0" smtClean="0">
                <a:cs typeface="Khalid Art bold" pitchFamily="2" charset="-78"/>
              </a:rPr>
              <a:t>:</a:t>
            </a:r>
            <a:endParaRPr lang="fr-FR" sz="1200" dirty="0">
              <a:solidFill>
                <a:schemeClr val="accent2">
                  <a:lumMod val="75000"/>
                </a:schemeClr>
              </a:solidFill>
              <a:cs typeface="Khalid Art bold" pitchFamily="2" charset="-78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1160426" y="5061247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fr-FR" sz="1200" dirty="0">
                <a:cs typeface="Khalid Art bold" pitchFamily="2" charset="-78"/>
              </a:rPr>
              <a:t> </a:t>
            </a:r>
            <a:r>
              <a:rPr lang="ar-DZ" sz="1200" dirty="0">
                <a:cs typeface="Khalid Art bold" pitchFamily="2" charset="-78"/>
              </a:rPr>
              <a:t>المدير</a:t>
            </a:r>
            <a:r>
              <a:rPr lang="ar-DZ" sz="1200" dirty="0" smtClean="0">
                <a:cs typeface="Khalid Art bold" pitchFamily="2" charset="-78"/>
              </a:rPr>
              <a:t>:</a:t>
            </a:r>
            <a:endParaRPr lang="fr-FR" sz="1200" dirty="0">
              <a:solidFill>
                <a:srgbClr val="0070C0"/>
              </a:solidFill>
              <a:cs typeface="Khalid Art bold" pitchFamily="2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FA12EA52-4D65-4233-897D-568673E6829B}"/>
              </a:ext>
            </a:extLst>
          </p:cNvPr>
          <p:cNvSpPr/>
          <p:nvPr/>
        </p:nvSpPr>
        <p:spPr>
          <a:xfrm>
            <a:off x="581211" y="2688704"/>
            <a:ext cx="8740402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200000"/>
              </a:lnSpc>
            </a:pP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يسر أستاذ الرياضيات: </a:t>
            </a:r>
            <a:r>
              <a:rPr lang="ar-DZ" sz="2000" dirty="0" smtClean="0">
                <a:solidFill>
                  <a:srgbClr val="FFC000"/>
                </a:soli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سعيد فهمي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،</a:t>
            </a:r>
            <a:r>
              <a:rPr lang="ar-DZ" sz="2000" dirty="0" smtClean="0">
                <a:latin typeface="Aljazeera" panose="02000000000000000000" pitchFamily="2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أن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يمنح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التلميذ:سعيد فهمي 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هذه الشهادة عرفانا وتقديرا لتفوقه في اختبار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الفصل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. </a:t>
            </a: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2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2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</a:t>
            </a:r>
            <a:r>
              <a:rPr lang="ar-DZ" sz="20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مع أطيب التمنيات بدوام التفوق. 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2B81E48C-875D-46A9-9A53-58F0E1E2814E}"/>
              </a:ext>
            </a:extLst>
          </p:cNvPr>
          <p:cNvSpPr/>
          <p:nvPr/>
        </p:nvSpPr>
        <p:spPr>
          <a:xfrm>
            <a:off x="6469166" y="987595"/>
            <a:ext cx="2485757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DZ" sz="1000" dirty="0" smtClean="0">
                <a:gradFill flip="none" rotWithShape="1">
                  <a:gsLst>
                    <a:gs pos="0">
                      <a:prstClr val="black">
                        <a:lumMod val="75000"/>
                        <a:lumOff val="25000"/>
                        <a:shade val="30000"/>
                        <a:satMod val="115000"/>
                      </a:prstClr>
                    </a:gs>
                    <a:gs pos="50000">
                      <a:prstClr val="black">
                        <a:lumMod val="75000"/>
                        <a:lumOff val="25000"/>
                        <a:shade val="67500"/>
                        <a:satMod val="115000"/>
                      </a:prstClr>
                    </a:gs>
                    <a:gs pos="100000">
                      <a:prstClr val="black">
                        <a:lumMod val="75000"/>
                        <a:lumOff val="25000"/>
                        <a:shade val="100000"/>
                        <a:satMod val="115000"/>
                      </a:prstClr>
                    </a:gs>
                  </a:gsLst>
                  <a:lin ang="5400000" scaled="1"/>
                  <a:tileRect/>
                </a:gradFill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المملكة المغربية </a:t>
            </a:r>
            <a:endParaRPr lang="ar-DZ" sz="1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وزارة التربية الوطنية والتعليم</a:t>
            </a:r>
            <a:endParaRPr lang="ar-DZ" sz="100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DZ" sz="100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أكاديمية المؤسسة:</a:t>
            </a:r>
            <a:endParaRPr lang="ar-DZ" sz="1000" dirty="0">
              <a:solidFill>
                <a:srgbClr val="00B0F0"/>
              </a:solidFill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4B838F08-C45F-42EC-B3A2-74C7951AAA83}"/>
              </a:ext>
            </a:extLst>
          </p:cNvPr>
          <p:cNvSpPr/>
          <p:nvPr/>
        </p:nvSpPr>
        <p:spPr>
          <a:xfrm>
            <a:off x="1105207" y="938282"/>
            <a:ext cx="1778670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DZ" sz="120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السنة الدراسية: 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AbdoMaster-Medium" panose="02000500030000020004" pitchFamily="50" charset="-78"/>
            </a:endParaRPr>
          </a:p>
          <a:p>
            <a:pPr algn="ctr" rtl="1">
              <a:lnSpc>
                <a:spcPct val="200000"/>
              </a:lnSpc>
            </a:pP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 / </a:t>
            </a:r>
            <a:r>
              <a:rPr lang="ar-DZ" sz="1050" dirty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 . . . . . . . . </a:t>
            </a:r>
            <a:r>
              <a:rPr lang="ar-DZ" sz="1050" dirty="0" smtClean="0">
                <a:latin typeface="GE SS Two Medium" panose="020A0503020102020204" pitchFamily="18" charset="-78"/>
                <a:ea typeface="GE SS Two Medium" panose="020A0503020102020204" pitchFamily="18" charset="-78"/>
                <a:cs typeface="Khalid Art bold" pitchFamily="2" charset="-78"/>
              </a:rPr>
              <a:t>.</a:t>
            </a:r>
            <a:endParaRPr lang="ar-DZ" sz="1050" dirty="0">
              <a:latin typeface="GE SS Two Medium" panose="020A0503020102020204" pitchFamily="18" charset="-78"/>
              <a:ea typeface="GE SS Two Medium" panose="020A0503020102020204" pitchFamily="18" charset="-78"/>
              <a:cs typeface="Khalid Art bold" pitchFamily="2" charset="-78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4EE75928-B349-486C-BC39-B10AA1C14D84}"/>
              </a:ext>
            </a:extLst>
          </p:cNvPr>
          <p:cNvSpPr/>
          <p:nvPr/>
        </p:nvSpPr>
        <p:spPr>
          <a:xfrm>
            <a:off x="974395" y="4775568"/>
            <a:ext cx="2757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rtl="1"/>
            <a:r>
              <a:rPr lang="ar-DZ" sz="1200" dirty="0" smtClean="0">
                <a:cs typeface="Khalid Art bold" pitchFamily="2" charset="-78"/>
              </a:rPr>
              <a:t>البلدية في </a:t>
            </a:r>
            <a:r>
              <a:rPr lang="ar-DZ" sz="1200" dirty="0">
                <a:cs typeface="Khalid Art bold" pitchFamily="2" charset="-78"/>
              </a:rPr>
              <a:t>: . . . </a:t>
            </a:r>
            <a:r>
              <a:rPr lang="ar-DZ" sz="1200" dirty="0" smtClean="0">
                <a:cs typeface="Khalid Art bold" pitchFamily="2" charset="-78"/>
              </a:rPr>
              <a:t> /. </a:t>
            </a:r>
            <a:r>
              <a:rPr lang="ar-DZ" sz="1200" dirty="0">
                <a:cs typeface="Khalid Art bold" pitchFamily="2" charset="-78"/>
              </a:rPr>
              <a:t>. </a:t>
            </a:r>
            <a:r>
              <a:rPr lang="ar-DZ" sz="1200" dirty="0" smtClean="0">
                <a:cs typeface="Khalid Art bold" pitchFamily="2" charset="-78"/>
              </a:rPr>
              <a:t>. / </a:t>
            </a:r>
            <a:r>
              <a:rPr lang="ar-DZ" sz="1200" dirty="0">
                <a:cs typeface="Khalid Art bold" pitchFamily="2" charset="-78"/>
              </a:rPr>
              <a:t>. . . . </a:t>
            </a:r>
            <a:r>
              <a:rPr lang="ar-DZ" sz="1200" dirty="0" smtClean="0">
                <a:cs typeface="Khalid Art bold" pitchFamily="2" charset="-78"/>
              </a:rPr>
              <a:t>.</a:t>
            </a:r>
            <a:endParaRPr lang="ar-DZ" sz="1200" dirty="0"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67890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803</Words>
  <Application>Microsoft Office PowerPoint</Application>
  <PresentationFormat>Custom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AbdoMaster-Medium</vt:lpstr>
      <vt:lpstr>Aljazeera</vt:lpstr>
      <vt:lpstr>Arial</vt:lpstr>
      <vt:lpstr>Calibri</vt:lpstr>
      <vt:lpstr>Calibri Light</vt:lpstr>
      <vt:lpstr>GE SS Two Medium</vt:lpstr>
      <vt:lpstr>Khalid Art bold</vt:lpstr>
      <vt:lpstr>Times New Roman</vt:lpstr>
      <vt:lpstr>Traditional Arabic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موقع المنارة التلعيمي;</dc:title>
  <dc:creator>موقع المنارة التلعيمي</dc:creator>
  <cp:lastModifiedBy>Mohamed</cp:lastModifiedBy>
  <cp:revision>34</cp:revision>
  <cp:lastPrinted>2018-11-24T15:11:19Z</cp:lastPrinted>
  <dcterms:created xsi:type="dcterms:W3CDTF">2018-11-24T15:07:32Z</dcterms:created>
  <dcterms:modified xsi:type="dcterms:W3CDTF">2021-08-21T15:26:45Z</dcterms:modified>
</cp:coreProperties>
</file>