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DED42-AD87-45B8-8E34-71CD42FA27AD}" type="datetimeFigureOut">
              <a:rPr lang="fr-FR" smtClean="0"/>
              <a:t>15/04/2022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2587D-BF93-4B35-BC90-B6AEF1FF2DB0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morocco 5.png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56176" y="188640"/>
            <a:ext cx="2520280" cy="10527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/>
              <a:t>المملكة المغربية</a:t>
            </a:r>
            <a:endParaRPr lang="fr-FR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539552" y="188640"/>
            <a:ext cx="2520280" cy="105273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/>
              <a:t>رخصة </a:t>
            </a:r>
            <a:r>
              <a:rPr lang="ar-MA" sz="2800" b="1" dirty="0" err="1"/>
              <a:t>السياقة</a:t>
            </a:r>
            <a:endParaRPr lang="fr-FR" sz="2800" b="1" dirty="0"/>
          </a:p>
        </p:txBody>
      </p:sp>
      <p:sp>
        <p:nvSpPr>
          <p:cNvPr id="10" name="Titre 9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2259682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Nom :                                   : </a:t>
            </a:r>
            <a:r>
              <a:rPr lang="ar-MA" b="1" dirty="0"/>
              <a:t>الاسم العائلي</a:t>
            </a:r>
            <a:br>
              <a:rPr lang="fr-FR" b="1" dirty="0"/>
            </a:br>
            <a:r>
              <a:rPr lang="fr-FR" b="1" dirty="0"/>
              <a:t>prénom :                         : </a:t>
            </a:r>
            <a:r>
              <a:rPr lang="ar-MA" b="1" dirty="0"/>
              <a:t>الاسم الشخصي</a:t>
            </a:r>
            <a:br>
              <a:rPr lang="fr-FR" b="1" dirty="0"/>
            </a:br>
            <a:r>
              <a:rPr lang="fr-FR" b="1" dirty="0"/>
              <a:t>né (e) le :                            :</a:t>
            </a:r>
            <a:r>
              <a:rPr lang="ar-MA" b="1" dirty="0"/>
              <a:t>تاريخ الولادة </a:t>
            </a:r>
            <a:r>
              <a:rPr lang="fr-FR" b="1" dirty="0"/>
              <a:t>Permis N:                             :</a:t>
            </a:r>
            <a:r>
              <a:rPr lang="ar-MA" b="1" dirty="0"/>
              <a:t>رقم الرخصة</a:t>
            </a:r>
            <a:r>
              <a:rPr lang="fr-FR" b="1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1412776"/>
            <a:ext cx="7416824" cy="79208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>
                <a:solidFill>
                  <a:schemeClr val="tx1"/>
                </a:solidFill>
              </a:rPr>
              <a:t>رخصة </a:t>
            </a:r>
            <a:r>
              <a:rPr lang="ar-MA" sz="4000" b="1" dirty="0" err="1">
                <a:solidFill>
                  <a:schemeClr val="tx1"/>
                </a:solidFill>
              </a:rPr>
              <a:t>سياقة</a:t>
            </a:r>
            <a:r>
              <a:rPr lang="ar-MA" sz="4000" b="1" dirty="0">
                <a:solidFill>
                  <a:schemeClr val="tx1"/>
                </a:solidFill>
              </a:rPr>
              <a:t> رمزية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99592" y="5229200"/>
            <a:ext cx="7416824" cy="79208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MA" sz="4000" b="1" dirty="0">
                <a:solidFill>
                  <a:schemeClr val="tx1"/>
                </a:solidFill>
              </a:rPr>
              <a:t>في : </a:t>
            </a:r>
            <a:endParaRPr lang="fr-FR" sz="4000" b="1" dirty="0">
              <a:solidFill>
                <a:schemeClr val="tx1"/>
              </a:solidFill>
            </a:endParaRPr>
          </a:p>
        </p:txBody>
      </p:sp>
      <p:pic>
        <p:nvPicPr>
          <p:cNvPr id="21" name="Image 20" descr="c461d5a31797fb6dfa9ae30de632454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35229">
            <a:off x="2163348" y="4691587"/>
            <a:ext cx="1759250" cy="1775489"/>
          </a:xfrm>
          <a:prstGeom prst="rect">
            <a:avLst/>
          </a:prstGeom>
        </p:spPr>
      </p:pic>
      <p:sp>
        <p:nvSpPr>
          <p:cNvPr id="22" name="Ellipse 21"/>
          <p:cNvSpPr/>
          <p:nvPr/>
        </p:nvSpPr>
        <p:spPr>
          <a:xfrm rot="21184237">
            <a:off x="2411760" y="5229200"/>
            <a:ext cx="1368152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b="1" dirty="0">
                <a:solidFill>
                  <a:schemeClr val="tx1"/>
                </a:solidFill>
              </a:rPr>
              <a:t>طابع المؤسسة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Nom :                                   : الاسم العائلي prénom :                         : الاسم الشخصي né (e) le :                            :تاريخ الولادة Permis N:                             :رقم الرخصة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:                                   : الاسم العائلي prénom :                         : الاسم الشخصي né (e) le :                            :تاريخ الولادة Permis N:                             :رقم الرخصة </dc:title>
  <dc:creator>https://men-gov.ma</dc:creator>
  <cp:lastModifiedBy>Mohamed</cp:lastModifiedBy>
  <cp:revision>3</cp:revision>
  <dcterms:created xsi:type="dcterms:W3CDTF">2020-02-12T07:17:44Z</dcterms:created>
  <dcterms:modified xsi:type="dcterms:W3CDTF">2022-04-15T20:58:31Z</dcterms:modified>
</cp:coreProperties>
</file>